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5143500" cx="9144000"/>
  <p:notesSz cx="6858000" cy="9144000"/>
  <p:embeddedFontLst>
    <p:embeddedFont>
      <p:font typeface="Nunito SemiBold"/>
      <p:regular r:id="rId36"/>
      <p:bold r:id="rId37"/>
      <p:italic r:id="rId38"/>
      <p:boldItalic r:id="rId39"/>
    </p:embeddedFont>
    <p:embeddedFont>
      <p:font typeface="Roboto"/>
      <p:regular r:id="rId40"/>
      <p:bold r:id="rId41"/>
      <p:italic r:id="rId42"/>
      <p:boldItalic r:id="rId43"/>
    </p:embeddedFont>
    <p:embeddedFont>
      <p:font typeface="Nunito"/>
      <p:regular r:id="rId44"/>
      <p:bold r:id="rId45"/>
      <p:italic r:id="rId46"/>
      <p:boldItalic r:id="rId47"/>
    </p:embeddedFont>
    <p:embeddedFont>
      <p:font typeface="Anaheim"/>
      <p:regular r:id="rId48"/>
    </p:embeddedFont>
    <p:embeddedFont>
      <p:font typeface="Fira Sans Extra Condensed Medium"/>
      <p:regular r:id="rId49"/>
      <p:bold r:id="rId50"/>
      <p:italic r:id="rId51"/>
      <p:boldItalic r:id="rId52"/>
    </p:embeddedFont>
    <p:embeddedFont>
      <p:font typeface="Helvetica Neue"/>
      <p:regular r:id="rId53"/>
      <p:bold r:id="rId54"/>
      <p:italic r:id="rId55"/>
      <p:boldItalic r:id="rId56"/>
    </p:embeddedFont>
    <p:embeddedFont>
      <p:font typeface="Reem Kufi"/>
      <p:regular r:id="rId57"/>
    </p:embeddedFont>
    <p:embeddedFont>
      <p:font typeface="Barlow"/>
      <p:regular r:id="rId58"/>
      <p:bold r:id="rId59"/>
      <p:italic r:id="rId60"/>
      <p:boldItalic r:id="rId61"/>
    </p:embeddedFont>
    <p:embeddedFont>
      <p:font typeface="Roboto Slab Regular"/>
      <p:regular r:id="rId62"/>
      <p:bold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Nunito-regular.fntdata"/><Relationship Id="rId43" Type="http://schemas.openxmlformats.org/officeDocument/2006/relationships/font" Target="fonts/Roboto-boldItalic.fntdata"/><Relationship Id="rId46" Type="http://schemas.openxmlformats.org/officeDocument/2006/relationships/font" Target="fonts/Nunito-italic.fntdata"/><Relationship Id="rId45"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Anaheim-regular.fntdata"/><Relationship Id="rId47" Type="http://schemas.openxmlformats.org/officeDocument/2006/relationships/font" Target="fonts/Nunito-boldItalic.fntdata"/><Relationship Id="rId49" Type="http://schemas.openxmlformats.org/officeDocument/2006/relationships/font" Target="fonts/FiraSansExtraCondensedMedium-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font" Target="fonts/NunitoSemiBold-bold.fntdata"/><Relationship Id="rId36" Type="http://schemas.openxmlformats.org/officeDocument/2006/relationships/font" Target="fonts/NunitoSemiBold-regular.fntdata"/><Relationship Id="rId39" Type="http://schemas.openxmlformats.org/officeDocument/2006/relationships/font" Target="fonts/NunitoSemiBold-boldItalic.fntdata"/><Relationship Id="rId38" Type="http://schemas.openxmlformats.org/officeDocument/2006/relationships/font" Target="fonts/NunitoSemiBold-italic.fntdata"/><Relationship Id="rId62" Type="http://schemas.openxmlformats.org/officeDocument/2006/relationships/font" Target="fonts/RobotoSlabRegular-regular.fntdata"/><Relationship Id="rId61" Type="http://schemas.openxmlformats.org/officeDocument/2006/relationships/font" Target="fonts/Barlow-boldItalic.fntdata"/><Relationship Id="rId20" Type="http://schemas.openxmlformats.org/officeDocument/2006/relationships/slide" Target="slides/slide16.xml"/><Relationship Id="rId63" Type="http://schemas.openxmlformats.org/officeDocument/2006/relationships/font" Target="fonts/RobotoSlabRegular-bold.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Barlow-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FiraSansExtraCondensedMedium-italic.fntdata"/><Relationship Id="rId50" Type="http://schemas.openxmlformats.org/officeDocument/2006/relationships/font" Target="fonts/FiraSansExtraCondensedMedium-bold.fntdata"/><Relationship Id="rId53" Type="http://schemas.openxmlformats.org/officeDocument/2006/relationships/font" Target="fonts/HelveticaNeue-regular.fntdata"/><Relationship Id="rId52" Type="http://schemas.openxmlformats.org/officeDocument/2006/relationships/font" Target="fonts/FiraSansExtraCondensedMedium-boldItalic.fntdata"/><Relationship Id="rId11" Type="http://schemas.openxmlformats.org/officeDocument/2006/relationships/slide" Target="slides/slide7.xml"/><Relationship Id="rId55" Type="http://schemas.openxmlformats.org/officeDocument/2006/relationships/font" Target="fonts/HelveticaNeue-italic.fntdata"/><Relationship Id="rId10" Type="http://schemas.openxmlformats.org/officeDocument/2006/relationships/slide" Target="slides/slide6.xml"/><Relationship Id="rId54" Type="http://schemas.openxmlformats.org/officeDocument/2006/relationships/font" Target="fonts/HelveticaNeue-bold.fntdata"/><Relationship Id="rId13" Type="http://schemas.openxmlformats.org/officeDocument/2006/relationships/slide" Target="slides/slide9.xml"/><Relationship Id="rId57" Type="http://schemas.openxmlformats.org/officeDocument/2006/relationships/font" Target="fonts/ReemKufi-regular.fntdata"/><Relationship Id="rId12" Type="http://schemas.openxmlformats.org/officeDocument/2006/relationships/slide" Target="slides/slide8.xml"/><Relationship Id="rId56" Type="http://schemas.openxmlformats.org/officeDocument/2006/relationships/font" Target="fonts/HelveticaNeue-boldItalic.fntdata"/><Relationship Id="rId15" Type="http://schemas.openxmlformats.org/officeDocument/2006/relationships/slide" Target="slides/slide11.xml"/><Relationship Id="rId59" Type="http://schemas.openxmlformats.org/officeDocument/2006/relationships/font" Target="fonts/Barlow-bold.fntdata"/><Relationship Id="rId14" Type="http://schemas.openxmlformats.org/officeDocument/2006/relationships/slide" Target="slides/slide10.xml"/><Relationship Id="rId58" Type="http://schemas.openxmlformats.org/officeDocument/2006/relationships/font" Target="fonts/Barlow-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ab3d30b87a_8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ab3d30b87a_8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Fonts:</a:t>
            </a:r>
            <a:endParaRPr>
              <a:solidFill>
                <a:schemeClr val="dk1"/>
              </a:solidFill>
            </a:endParaRPr>
          </a:p>
          <a:p>
            <a:pPr indent="0" lvl="0" marL="0" rtl="0" algn="l">
              <a:spcBef>
                <a:spcPts val="0"/>
              </a:spcBef>
              <a:spcAft>
                <a:spcPts val="0"/>
              </a:spcAft>
              <a:buNone/>
            </a:pPr>
            <a:r>
              <a:rPr lang="es">
                <a:solidFill>
                  <a:schemeClr val="dk1"/>
                </a:solidFill>
              </a:rPr>
              <a:t>Headers: </a:t>
            </a:r>
            <a:endParaRPr>
              <a:solidFill>
                <a:schemeClr val="dk1"/>
              </a:solidFill>
            </a:endParaRPr>
          </a:p>
          <a:p>
            <a:pPr indent="0" lvl="0" marL="0" rtl="0" algn="l">
              <a:spcBef>
                <a:spcPts val="0"/>
              </a:spcBef>
              <a:spcAft>
                <a:spcPts val="0"/>
              </a:spcAft>
              <a:buNone/>
            </a:pPr>
            <a:r>
              <a:rPr lang="es">
                <a:solidFill>
                  <a:schemeClr val="dk1"/>
                </a:solidFill>
              </a:rPr>
              <a:t>56 Regular Reem Kufi</a:t>
            </a:r>
            <a:endParaRPr>
              <a:solidFill>
                <a:schemeClr val="dk1"/>
              </a:solidFill>
            </a:endParaRPr>
          </a:p>
          <a:p>
            <a:pPr indent="0" lvl="0" marL="0" rtl="0" algn="l">
              <a:spcBef>
                <a:spcPts val="0"/>
              </a:spcBef>
              <a:spcAft>
                <a:spcPts val="0"/>
              </a:spcAft>
              <a:buNone/>
            </a:pPr>
            <a:r>
              <a:rPr lang="es">
                <a:solidFill>
                  <a:schemeClr val="dk1"/>
                </a:solidFill>
              </a:rPr>
              <a:t>Small Text: </a:t>
            </a:r>
            <a:endParaRPr>
              <a:solidFill>
                <a:schemeClr val="dk1"/>
              </a:solidFill>
            </a:endParaRPr>
          </a:p>
          <a:p>
            <a:pPr indent="0" lvl="0" marL="0" rtl="0" algn="l">
              <a:spcBef>
                <a:spcPts val="0"/>
              </a:spcBef>
              <a:spcAft>
                <a:spcPts val="0"/>
              </a:spcAft>
              <a:buNone/>
            </a:pPr>
            <a:r>
              <a:rPr lang="es">
                <a:solidFill>
                  <a:schemeClr val="dk1"/>
                </a:solidFill>
              </a:rPr>
              <a:t>13 Bold Reem Kufi</a:t>
            </a:r>
            <a:endParaRPr>
              <a:solidFill>
                <a:schemeClr val="dk1"/>
              </a:solidFill>
            </a:endParaRPr>
          </a:p>
          <a:p>
            <a:pPr indent="0" lvl="0" marL="0" rtl="0" algn="l">
              <a:spcBef>
                <a:spcPts val="0"/>
              </a:spcBef>
              <a:spcAft>
                <a:spcPts val="0"/>
              </a:spcAft>
              <a:buNone/>
            </a:pPr>
            <a:r>
              <a:rPr lang="es">
                <a:solidFill>
                  <a:schemeClr val="dk1"/>
                </a:solidFill>
              </a:rPr>
              <a:t>13 Regular Anaheim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green hex: 8bc6A8</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a1fd3792df_0_4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a1fd3792df_0_4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200">
                <a:solidFill>
                  <a:srgbClr val="0082A9"/>
                </a:solidFill>
                <a:latin typeface="Nunito SemiBold"/>
                <a:ea typeface="Nunito SemiBold"/>
                <a:cs typeface="Nunito SemiBold"/>
                <a:sym typeface="Nunito SemiBold"/>
              </a:rPr>
              <a:t>grace</a:t>
            </a:r>
            <a:endParaRPr sz="1200">
              <a:solidFill>
                <a:srgbClr val="0082A9"/>
              </a:solidFill>
              <a:latin typeface="Nunito SemiBold"/>
              <a:ea typeface="Nunito SemiBold"/>
              <a:cs typeface="Nunito SemiBold"/>
              <a:sym typeface="Nunito SemiBold"/>
            </a:endParaRPr>
          </a:p>
          <a:p>
            <a:pPr indent="0" lvl="0" marL="0" rtl="0" algn="l">
              <a:lnSpc>
                <a:spcPct val="115000"/>
              </a:lnSpc>
              <a:spcBef>
                <a:spcPts val="0"/>
              </a:spcBef>
              <a:spcAft>
                <a:spcPts val="0"/>
              </a:spcAft>
              <a:buClr>
                <a:schemeClr val="dk1"/>
              </a:buClr>
              <a:buSzPts val="1100"/>
              <a:buFont typeface="Arial"/>
              <a:buNone/>
            </a:pPr>
            <a:r>
              <a:rPr lang="es" sz="1200">
                <a:solidFill>
                  <a:schemeClr val="dk1"/>
                </a:solidFill>
              </a:rPr>
              <a:t>another thing we found was that throughout this journey, people were constantly having conversation w… because it is the most trustworthy source of information they had access to</a:t>
            </a:r>
            <a:endParaRPr sz="1400">
              <a:solidFill>
                <a:schemeClr val="dk1"/>
              </a:solidFill>
            </a:endParaRPr>
          </a:p>
          <a:p>
            <a:pPr indent="0" lvl="0" marL="0" rtl="0" algn="l">
              <a:lnSpc>
                <a:spcPct val="115000"/>
              </a:lnSpc>
              <a:spcBef>
                <a:spcPts val="0"/>
              </a:spcBef>
              <a:spcAft>
                <a:spcPts val="0"/>
              </a:spcAft>
              <a:buNone/>
            </a:pPr>
            <a:r>
              <a:t/>
            </a:r>
            <a:endParaRPr sz="1200">
              <a:solidFill>
                <a:srgbClr val="0082A9"/>
              </a:solidFill>
              <a:latin typeface="Nunito SemiBold"/>
              <a:ea typeface="Nunito SemiBold"/>
              <a:cs typeface="Nunito SemiBold"/>
              <a:sym typeface="Nunito SemiBo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ab3d30b87a_4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ab3d30b87a_4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Ari </a:t>
            </a:r>
            <a:endParaRPr/>
          </a:p>
          <a:p>
            <a:pPr indent="0" lvl="0" marL="0" rtl="0" algn="l">
              <a:spcBef>
                <a:spcPts val="0"/>
              </a:spcBef>
              <a:spcAft>
                <a:spcPts val="0"/>
              </a:spcAft>
              <a:buClr>
                <a:schemeClr val="dk1"/>
              </a:buClr>
              <a:buSzPts val="1100"/>
              <a:buFont typeface="Arial"/>
              <a:buNone/>
            </a:pPr>
            <a:r>
              <a:rPr lang="es"/>
              <a:t>Problem definition</a:t>
            </a:r>
            <a:endParaRPr/>
          </a:p>
          <a:p>
            <a:pPr indent="0" lvl="0" marL="0" rtl="0" algn="l">
              <a:spcBef>
                <a:spcPts val="0"/>
              </a:spcBef>
              <a:spcAft>
                <a:spcPts val="0"/>
              </a:spcAft>
              <a:buClr>
                <a:schemeClr val="dk1"/>
              </a:buClr>
              <a:buSzPts val="1100"/>
              <a:buFont typeface="Arial"/>
              <a:buNone/>
            </a:pPr>
            <a:r>
              <a:rPr lang="es"/>
              <a:t>From this, we focused our problem definition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a:t>
            </a:r>
            <a:endParaRPr/>
          </a:p>
          <a:p>
            <a:pPr indent="0" lvl="0" marL="0" rtl="0" algn="l">
              <a:spcBef>
                <a:spcPts val="0"/>
              </a:spcBef>
              <a:spcAft>
                <a:spcPts val="0"/>
              </a:spcAft>
              <a:buClr>
                <a:schemeClr val="dk1"/>
              </a:buClr>
              <a:buSzPts val="1100"/>
              <a:buFont typeface="Arial"/>
              <a:buNone/>
            </a:pPr>
            <a:r>
              <a:rPr lang="es"/>
              <a:t>other:</a:t>
            </a:r>
            <a:endParaRPr/>
          </a:p>
          <a:p>
            <a:pPr indent="0" lvl="0" marL="0" rtl="0" algn="l">
              <a:spcBef>
                <a:spcPts val="0"/>
              </a:spcBef>
              <a:spcAft>
                <a:spcPts val="0"/>
              </a:spcAft>
              <a:buClr>
                <a:schemeClr val="dk1"/>
              </a:buClr>
              <a:buSzPts val="1100"/>
              <a:buFont typeface="Arial"/>
              <a:buNone/>
            </a:pPr>
            <a:r>
              <a:rPr lang="es"/>
              <a:t>learned that </a:t>
            </a:r>
            <a:r>
              <a:rPr lang="es">
                <a:solidFill>
                  <a:schemeClr val="dk1"/>
                </a:solidFill>
              </a:rPr>
              <a:t>health insurance education is a leading barrier to better healthcare education</a:t>
            </a:r>
            <a:r>
              <a:rPr lang="es"/>
              <a:t> </a:t>
            </a:r>
            <a:endParaRPr/>
          </a:p>
          <a:p>
            <a:pPr indent="0" lvl="0" marL="0" rtl="0" algn="l">
              <a:spcBef>
                <a:spcPts val="0"/>
              </a:spcBef>
              <a:spcAft>
                <a:spcPts val="0"/>
              </a:spcAft>
              <a:buClr>
                <a:schemeClr val="dk1"/>
              </a:buClr>
              <a:buSzPts val="1100"/>
              <a:buFont typeface="Arial"/>
              <a:buNone/>
            </a:pPr>
            <a:r>
              <a:rPr lang="es"/>
              <a:t>and that while people seek this information, they often do so within their communities.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e were able to define the root problem definition..</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ab3d30b87a_4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ab3d30b87a_4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Ari </a:t>
            </a:r>
            <a:endParaRPr/>
          </a:p>
          <a:p>
            <a:pPr indent="0" lvl="0" marL="0" rtl="0" algn="l">
              <a:spcBef>
                <a:spcPts val="0"/>
              </a:spcBef>
              <a:spcAft>
                <a:spcPts val="0"/>
              </a:spcAft>
              <a:buNone/>
            </a:pPr>
            <a:r>
              <a:rPr lang="es"/>
              <a:t>Young adults need </a:t>
            </a:r>
            <a:r>
              <a:rPr b="1" lang="es"/>
              <a:t>a</a:t>
            </a:r>
            <a:r>
              <a:rPr lang="es"/>
              <a:t> </a:t>
            </a:r>
            <a:r>
              <a:rPr b="1" lang="es"/>
              <a:t>trustworthy source</a:t>
            </a:r>
            <a:r>
              <a:rPr lang="es"/>
              <a:t> of</a:t>
            </a:r>
            <a:r>
              <a:rPr b="1" lang="es"/>
              <a:t> </a:t>
            </a:r>
            <a:r>
              <a:rPr lang="es"/>
              <a:t>health insurance </a:t>
            </a:r>
            <a:r>
              <a:rPr lang="es"/>
              <a:t>education</a:t>
            </a:r>
            <a:r>
              <a:rPr lang="es"/>
              <a:t> to </a:t>
            </a:r>
            <a:r>
              <a:rPr b="1" lang="es"/>
              <a:t>help navigate</a:t>
            </a:r>
            <a:r>
              <a:rPr lang="es"/>
              <a:t> their lifelong healthcare journey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ab3d30b87a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ab3d30b87a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Ari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Our team reimagined </a:t>
            </a:r>
            <a:r>
              <a:rPr lang="es"/>
              <a:t> teach young adults (YAs) </a:t>
            </a:r>
            <a:endParaRPr/>
          </a:p>
          <a:p>
            <a:pPr indent="0" lvl="0" marL="0" rtl="0" algn="l">
              <a:spcBef>
                <a:spcPts val="0"/>
              </a:spcBef>
              <a:spcAft>
                <a:spcPts val="0"/>
              </a:spcAft>
              <a:buClr>
                <a:schemeClr val="dk1"/>
              </a:buClr>
              <a:buSzPts val="1100"/>
              <a:buFont typeface="Arial"/>
              <a:buNone/>
            </a:pPr>
            <a:r>
              <a:rPr lang="es"/>
              <a:t>how to navigate their lifelong healthcare journeys and foster a culture of preventative care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a:t>As discussed in previous presentations, our team’s initial research found that </a:t>
            </a:r>
            <a:endParaRPr/>
          </a:p>
          <a:p>
            <a:pPr indent="0" lvl="0" marL="0" rtl="0" algn="l">
              <a:spcBef>
                <a:spcPts val="0"/>
              </a:spcBef>
              <a:spcAft>
                <a:spcPts val="0"/>
              </a:spcAft>
              <a:buClr>
                <a:schemeClr val="dk1"/>
              </a:buClr>
              <a:buSzPts val="1100"/>
              <a:buFont typeface="Arial"/>
              <a:buNone/>
            </a:pPr>
            <a:r>
              <a:rPr lang="es"/>
              <a:t>Young adults need higher quality and better access to healthcare and health insurance education.</a:t>
            </a:r>
            <a:endParaRPr/>
          </a:p>
          <a:p>
            <a:pPr indent="0" lvl="0" marL="0" rtl="0" algn="l">
              <a:spcBef>
                <a:spcPts val="0"/>
              </a:spcBef>
              <a:spcAft>
                <a:spcPts val="0"/>
              </a:spcAft>
              <a:buClr>
                <a:schemeClr val="dk1"/>
              </a:buClr>
              <a:buSzPts val="1100"/>
              <a:buFont typeface="Arial"/>
              <a:buNone/>
            </a:pPr>
            <a:r>
              <a:rPr lang="es"/>
              <a:t>In particular, we found that health insurance education is a leading barrier to better healthcare education.</a:t>
            </a:r>
            <a:endParaRPr/>
          </a:p>
          <a:p>
            <a:pPr indent="0" lvl="0" marL="0" rtl="0" algn="l">
              <a:spcBef>
                <a:spcPts val="0"/>
              </a:spcBef>
              <a:spcAft>
                <a:spcPts val="0"/>
              </a:spcAft>
              <a:buClr>
                <a:schemeClr val="dk1"/>
              </a:buClr>
              <a:buSzPts val="1100"/>
              <a:buFont typeface="Arial"/>
              <a:buNone/>
            </a:pPr>
            <a:r>
              <a:rPr lang="es"/>
              <a:t>As a result, we tested these partos of our past interactions and ultimately moved forward with one design.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How? Product that helps people get and give hard to find, yet more often than not, simple health insurance answers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s"/>
              <a:t>disclose your personal interests to us </a:t>
            </a:r>
            <a:endParaRPr/>
          </a:p>
          <a:p>
            <a:pPr indent="-298450" lvl="0" marL="457200" rtl="0" algn="l">
              <a:spcBef>
                <a:spcPts val="0"/>
              </a:spcBef>
              <a:spcAft>
                <a:spcPts val="0"/>
              </a:spcAft>
              <a:buSzPts val="1100"/>
              <a:buAutoNum type="arabicPeriod"/>
            </a:pPr>
            <a:r>
              <a:rPr lang="es"/>
              <a:t>review ask.in’s recommendations on most important insurance fields you should consider based on your health interests </a:t>
            </a:r>
            <a:endParaRPr/>
          </a:p>
          <a:p>
            <a:pPr indent="-298450" lvl="0" marL="457200" rtl="0" algn="l">
              <a:spcBef>
                <a:spcPts val="0"/>
              </a:spcBef>
              <a:spcAft>
                <a:spcPts val="0"/>
              </a:spcAft>
              <a:buSzPts val="1100"/>
              <a:buAutoNum type="arabicPeriod"/>
            </a:pPr>
            <a:r>
              <a:rPr lang="es"/>
              <a:t>choose which filters you agree are relevant and want to apply to your search, profile, and/or questions for us to extract from the plans </a:t>
            </a:r>
            <a:endParaRPr/>
          </a:p>
          <a:p>
            <a:pPr indent="-298450" lvl="0" marL="457200" rtl="0" algn="l">
              <a:spcBef>
                <a:spcPts val="0"/>
              </a:spcBef>
              <a:spcAft>
                <a:spcPts val="0"/>
              </a:spcAft>
              <a:buSzPts val="1100"/>
              <a:buAutoNum type="arabicPeriod"/>
            </a:pPr>
            <a:r>
              <a:rPr lang="es"/>
              <a:t>get feedback on your question from people who are credible for the filters you selected about what the best next steps are / what the absolute priority shoudl be for you to conisder when choosing your plan </a:t>
            </a:r>
            <a:endParaRPr/>
          </a:p>
          <a:p>
            <a:pPr indent="-298450" lvl="0" marL="457200" rtl="0" algn="l">
              <a:spcBef>
                <a:spcPts val="0"/>
              </a:spcBef>
              <a:spcAft>
                <a:spcPts val="0"/>
              </a:spcAft>
              <a:buSzPts val="1100"/>
              <a:buAutoNum type="arabicPeriod"/>
            </a:pPr>
            <a:r>
              <a:rPr lang="es"/>
              <a:t>you can also vote on other people’s insurance plans that you’ve had experience with to give back to the community - reciprocity is always goodd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ab3e661d2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ab3e661d2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Ari</a:t>
            </a:r>
            <a:endParaRPr/>
          </a:p>
          <a:p>
            <a:pPr indent="0" lvl="0" marL="0" rtl="0" algn="l">
              <a:spcBef>
                <a:spcPts val="0"/>
              </a:spcBef>
              <a:spcAft>
                <a:spcPts val="0"/>
              </a:spcAft>
              <a:buClr>
                <a:schemeClr val="dk1"/>
              </a:buClr>
              <a:buSzPts val="1100"/>
              <a:buFont typeface="Arial"/>
              <a:buNone/>
            </a:pPr>
            <a:r>
              <a:rPr lang="es"/>
              <a:t>Our Solution</a:t>
            </a:r>
            <a:endParaRPr/>
          </a:p>
          <a:p>
            <a:pPr indent="0" lvl="0" marL="0" rtl="0" algn="l">
              <a:spcBef>
                <a:spcPts val="0"/>
              </a:spcBef>
              <a:spcAft>
                <a:spcPts val="0"/>
              </a:spcAft>
              <a:buNone/>
            </a:pPr>
            <a:r>
              <a:rPr lang="es"/>
              <a:t>In order to address this problem, and our solution to this was ask.in, </a:t>
            </a:r>
            <a:endParaRPr/>
          </a:p>
          <a:p>
            <a:pPr indent="0" lvl="0" marL="0" rtl="0" algn="l">
              <a:spcBef>
                <a:spcPts val="0"/>
              </a:spcBef>
              <a:spcAft>
                <a:spcPts val="0"/>
              </a:spcAft>
              <a:buNone/>
            </a:pPr>
            <a:r>
              <a:rPr lang="es"/>
              <a:t>a health insurance forum, </a:t>
            </a:r>
            <a:endParaRPr/>
          </a:p>
          <a:p>
            <a:pPr indent="0" lvl="0" marL="0" rtl="0" algn="l">
              <a:spcBef>
                <a:spcPts val="0"/>
              </a:spcBef>
              <a:spcAft>
                <a:spcPts val="0"/>
              </a:spcAft>
              <a:buNone/>
            </a:pPr>
            <a:r>
              <a:rPr lang="es"/>
              <a:t>with hassle-free insurance detail extraction </a:t>
            </a:r>
            <a:endParaRPr/>
          </a:p>
          <a:p>
            <a:pPr indent="0" lvl="0" marL="0" rtl="0" algn="l">
              <a:spcBef>
                <a:spcPts val="0"/>
              </a:spcBef>
              <a:spcAft>
                <a:spcPts val="0"/>
              </a:spcAft>
              <a:buNone/>
            </a:pPr>
            <a:r>
              <a:rPr lang="es"/>
              <a:t>and optimal organization of feedback from peers.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To kickoff our ideation process, </a:t>
            </a:r>
            <a:endParaRPr/>
          </a:p>
          <a:p>
            <a:pPr indent="0" lvl="0" marL="0" rtl="0" algn="l">
              <a:spcBef>
                <a:spcPts val="0"/>
              </a:spcBef>
              <a:spcAft>
                <a:spcPts val="0"/>
              </a:spcAft>
              <a:buNone/>
            </a:pPr>
            <a:r>
              <a:rPr lang="es"/>
              <a:t>we started off with around twenty different concept sketches.</a:t>
            </a:r>
            <a:endParaRPr/>
          </a:p>
          <a:p>
            <a:pPr indent="0" lvl="0" marL="0" rtl="0" algn="l">
              <a:spcBef>
                <a:spcPts val="0"/>
              </a:spcBef>
              <a:spcAft>
                <a:spcPts val="0"/>
              </a:spcAft>
              <a:buNone/>
            </a:pPr>
            <a:r>
              <a:rPr lang="es"/>
              <a:t>ranging from group video chats to discuss insurance plans to AR healthcare visits with experts.</a:t>
            </a:r>
            <a:endParaRPr/>
          </a:p>
          <a:p>
            <a:pPr indent="0" lvl="0" marL="0" rtl="0" algn="l">
              <a:spcBef>
                <a:spcPts val="0"/>
              </a:spcBef>
              <a:spcAft>
                <a:spcPts val="0"/>
              </a:spcAft>
              <a:buNone/>
            </a:pPr>
            <a:r>
              <a:rPr lang="es"/>
              <a:t>And Melinda will walk us through the main tasks our low fi prototype resulted in as well as where we went from there and through the design evolution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ab3d30b87a_4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ab3d30b87a_4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s" sz="1400">
                <a:solidFill>
                  <a:schemeClr val="dk1"/>
                </a:solidFill>
                <a:latin typeface="Calibri"/>
                <a:ea typeface="Calibri"/>
                <a:cs typeface="Calibri"/>
                <a:sym typeface="Calibri"/>
              </a:rPr>
              <a:t>We focused on helping our users accomplish three key tasks on our platform</a:t>
            </a:r>
            <a:endParaRPr sz="1400">
              <a:solidFill>
                <a:schemeClr val="dk1"/>
              </a:solidFill>
              <a:latin typeface="Calibri"/>
              <a:ea typeface="Calibri"/>
              <a:cs typeface="Calibri"/>
              <a:sym typeface="Calibri"/>
            </a:endParaRPr>
          </a:p>
          <a:p>
            <a:pPr indent="-298450" lvl="1" marL="914400" rtl="0" algn="l">
              <a:lnSpc>
                <a:spcPct val="115000"/>
              </a:lnSpc>
              <a:spcBef>
                <a:spcPts val="0"/>
              </a:spcBef>
              <a:spcAft>
                <a:spcPts val="0"/>
              </a:spcAft>
              <a:buClr>
                <a:schemeClr val="dk1"/>
              </a:buClr>
              <a:buSzPts val="1100"/>
              <a:buChar char="○"/>
            </a:pPr>
            <a:r>
              <a:rPr lang="es" sz="1400">
                <a:solidFill>
                  <a:schemeClr val="dk1"/>
                </a:solidFill>
                <a:latin typeface="Calibri"/>
                <a:ea typeface="Calibri"/>
                <a:cs typeface="Calibri"/>
                <a:sym typeface="Calibri"/>
              </a:rPr>
              <a:t>The first is viewing the definition of a health insurance term, so that users that don't know much about insurance can still understand comments and posts without leaving the platform, and as a result can better engage with the community</a:t>
            </a:r>
            <a:endParaRPr sz="1400">
              <a:solidFill>
                <a:schemeClr val="dk1"/>
              </a:solidFill>
              <a:latin typeface="Calibri"/>
              <a:ea typeface="Calibri"/>
              <a:cs typeface="Calibri"/>
              <a:sym typeface="Calibri"/>
            </a:endParaRPr>
          </a:p>
          <a:p>
            <a:pPr indent="0" lvl="0" marL="0" rtl="0" algn="l">
              <a:lnSpc>
                <a:spcPct val="140000"/>
              </a:lnSpc>
              <a:spcBef>
                <a:spcPts val="0"/>
              </a:spcBef>
              <a:spcAft>
                <a:spcPts val="0"/>
              </a:spcAft>
              <a:buNone/>
            </a:pPr>
            <a:r>
              <a:t/>
            </a:r>
            <a:endParaRPr sz="800" strike="sngStrike">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ab3d30b87a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ab3d30b87a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400">
                <a:solidFill>
                  <a:schemeClr val="dk1"/>
                </a:solidFill>
                <a:latin typeface="Calibri"/>
                <a:ea typeface="Calibri"/>
                <a:cs typeface="Calibri"/>
                <a:sym typeface="Calibri"/>
              </a:rPr>
              <a:t>The second task is allowing users to post a question about their insurance. You can see that the platform extracts and anonymizes insurance information, which makes it easier to post on our platform than an alternative where you'd have to go in and manually anonymize your insurance document</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ab3d30b87a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ab3d30b87a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remember to use a LASER POINTER for the presentation :D and box the added comment on the right </a:t>
            </a:r>
            <a:endParaRPr/>
          </a:p>
          <a:p>
            <a:pPr indent="0" lvl="0" marL="0" rtl="0" algn="l">
              <a:spcBef>
                <a:spcPts val="0"/>
              </a:spcBef>
              <a:spcAft>
                <a:spcPts val="0"/>
              </a:spcAft>
              <a:buNone/>
            </a:pPr>
            <a:r>
              <a:t/>
            </a:r>
            <a:endParaRPr/>
          </a:p>
          <a:p>
            <a:pPr indent="-298450" lvl="0" marL="457200" rtl="0" algn="l">
              <a:lnSpc>
                <a:spcPct val="115000"/>
              </a:lnSpc>
              <a:spcBef>
                <a:spcPts val="0"/>
              </a:spcBef>
              <a:spcAft>
                <a:spcPts val="0"/>
              </a:spcAft>
              <a:buClr>
                <a:schemeClr val="dk1"/>
              </a:buClr>
              <a:buSzPts val="1100"/>
              <a:buChar char="●"/>
            </a:pPr>
            <a:r>
              <a:rPr lang="es" sz="1400">
                <a:solidFill>
                  <a:schemeClr val="dk1"/>
                </a:solidFill>
                <a:latin typeface="Calibri"/>
                <a:ea typeface="Calibri"/>
                <a:cs typeface="Calibri"/>
                <a:sym typeface="Calibri"/>
              </a:rPr>
              <a:t>Finally we wanted to allow users to vote and comment on insurance plans. In this way, people can get a consensus on what insurance is the best for them, as well as read through reasoning to understand the pros and cons of a plan</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ab3d30b87a_6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ab3d30b87a_6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To teach young adults (YAs) </a:t>
            </a:r>
            <a:endParaRPr/>
          </a:p>
          <a:p>
            <a:pPr indent="0" lvl="0" marL="0" rtl="0" algn="l">
              <a:spcBef>
                <a:spcPts val="0"/>
              </a:spcBef>
              <a:spcAft>
                <a:spcPts val="0"/>
              </a:spcAft>
              <a:buClr>
                <a:schemeClr val="dk1"/>
              </a:buClr>
              <a:buSzPts val="1100"/>
              <a:buFont typeface="Arial"/>
              <a:buNone/>
            </a:pPr>
            <a:r>
              <a:rPr lang="es"/>
              <a:t>how to navigate their lifelong healthcare journeys and foster a culture of preventative care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sz="1200">
                <a:solidFill>
                  <a:srgbClr val="2C444E"/>
                </a:solidFill>
              </a:rPr>
              <a:t>As discussed in previous presentations, our team’s initial research found that </a:t>
            </a:r>
            <a:endParaRPr sz="1200">
              <a:solidFill>
                <a:srgbClr val="2C444E"/>
              </a:solidFill>
            </a:endParaRPr>
          </a:p>
          <a:p>
            <a:pPr indent="0" lvl="0" marL="0" rtl="0" algn="l">
              <a:spcBef>
                <a:spcPts val="0"/>
              </a:spcBef>
              <a:spcAft>
                <a:spcPts val="0"/>
              </a:spcAft>
              <a:buClr>
                <a:schemeClr val="dk1"/>
              </a:buClr>
              <a:buSzPts val="1100"/>
              <a:buFont typeface="Arial"/>
              <a:buNone/>
            </a:pPr>
            <a:r>
              <a:rPr lang="es" sz="1200">
                <a:solidFill>
                  <a:srgbClr val="2C444E"/>
                </a:solidFill>
              </a:rPr>
              <a:t>Young adults need higher quality and better access to healthcare and health insurance education.</a:t>
            </a:r>
            <a:endParaRPr sz="1200">
              <a:solidFill>
                <a:srgbClr val="2C444E"/>
              </a:solidFill>
            </a:endParaRPr>
          </a:p>
          <a:p>
            <a:pPr indent="0" lvl="0" marL="0" rtl="0" algn="l">
              <a:spcBef>
                <a:spcPts val="0"/>
              </a:spcBef>
              <a:spcAft>
                <a:spcPts val="0"/>
              </a:spcAft>
              <a:buClr>
                <a:schemeClr val="dk1"/>
              </a:buClr>
              <a:buSzPts val="1100"/>
              <a:buFont typeface="Arial"/>
              <a:buNone/>
            </a:pPr>
            <a:r>
              <a:rPr lang="es" sz="1200">
                <a:solidFill>
                  <a:srgbClr val="2C444E"/>
                </a:solidFill>
              </a:rPr>
              <a:t>In particular, we found that health insurance education is a leading barrier to better healthcare education.</a:t>
            </a:r>
            <a:endParaRPr sz="1200">
              <a:solidFill>
                <a:srgbClr val="2C444E"/>
              </a:solidFill>
            </a:endParaRPr>
          </a:p>
          <a:p>
            <a:pPr indent="0" lvl="0" marL="0" rtl="0" algn="l">
              <a:spcBef>
                <a:spcPts val="0"/>
              </a:spcBef>
              <a:spcAft>
                <a:spcPts val="0"/>
              </a:spcAft>
              <a:buClr>
                <a:schemeClr val="dk1"/>
              </a:buClr>
              <a:buSzPts val="1100"/>
              <a:buFont typeface="Arial"/>
              <a:buNone/>
            </a:pPr>
            <a:r>
              <a:rPr lang="es" sz="1200">
                <a:solidFill>
                  <a:srgbClr val="2C444E"/>
                </a:solidFill>
              </a:rPr>
              <a:t>As a result, we tested these partos of our past interactions and ultimately moved forward with one design.</a:t>
            </a:r>
            <a:endParaRPr sz="1200">
              <a:solidFill>
                <a:srgbClr val="2C444E"/>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s">
                <a:solidFill>
                  <a:schemeClr val="dk1"/>
                </a:solidFill>
              </a:rPr>
              <a:t>How? Product that helps people get and give hard to find, yet more often than not, simple health insurance answers</a:t>
            </a:r>
            <a:endParaRPr>
              <a:solidFill>
                <a:schemeClr val="dk1"/>
              </a:solidFill>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s"/>
              <a:t>disclose your personal interests to us </a:t>
            </a:r>
            <a:endParaRPr/>
          </a:p>
          <a:p>
            <a:pPr indent="-298450" lvl="0" marL="457200" rtl="0" algn="l">
              <a:spcBef>
                <a:spcPts val="0"/>
              </a:spcBef>
              <a:spcAft>
                <a:spcPts val="0"/>
              </a:spcAft>
              <a:buSzPts val="1100"/>
              <a:buAutoNum type="arabicPeriod"/>
            </a:pPr>
            <a:r>
              <a:rPr lang="es"/>
              <a:t>review ask.in’s recommendations on most important insurance fields you should consider based on your health interests </a:t>
            </a:r>
            <a:endParaRPr/>
          </a:p>
          <a:p>
            <a:pPr indent="-298450" lvl="0" marL="457200" rtl="0" algn="l">
              <a:spcBef>
                <a:spcPts val="0"/>
              </a:spcBef>
              <a:spcAft>
                <a:spcPts val="0"/>
              </a:spcAft>
              <a:buSzPts val="1100"/>
              <a:buAutoNum type="arabicPeriod"/>
            </a:pPr>
            <a:r>
              <a:rPr lang="es"/>
              <a:t>choose which filters you agree are relevant and want to apply to your search, profile, and/or questions for us to extract from the plans </a:t>
            </a:r>
            <a:endParaRPr/>
          </a:p>
          <a:p>
            <a:pPr indent="-298450" lvl="0" marL="457200" rtl="0" algn="l">
              <a:spcBef>
                <a:spcPts val="0"/>
              </a:spcBef>
              <a:spcAft>
                <a:spcPts val="0"/>
              </a:spcAft>
              <a:buSzPts val="1100"/>
              <a:buAutoNum type="arabicPeriod"/>
            </a:pPr>
            <a:r>
              <a:rPr lang="es"/>
              <a:t>get feedback on your question from people who are credible for the filters you selected about what the best next steps are / what the absolute priority shoudl be for you to conisder when choosing your plan </a:t>
            </a:r>
            <a:endParaRPr/>
          </a:p>
          <a:p>
            <a:pPr indent="-298450" lvl="0" marL="457200" rtl="0" algn="l">
              <a:spcBef>
                <a:spcPts val="0"/>
              </a:spcBef>
              <a:spcAft>
                <a:spcPts val="0"/>
              </a:spcAft>
              <a:buSzPts val="1100"/>
              <a:buAutoNum type="arabicPeriod"/>
            </a:pPr>
            <a:r>
              <a:rPr lang="es"/>
              <a:t>you can also vote on other people’s insurance plans that you’ve had experience with to give back to the community - reciprocity is always goodd </a:t>
            </a:r>
            <a:endParaRPr/>
          </a:p>
          <a:p>
            <a:pPr indent="0" lvl="0" marL="45720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ab3d30b87a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ab3d30b87a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s" sz="1400">
                <a:solidFill>
                  <a:schemeClr val="dk1"/>
                </a:solidFill>
                <a:latin typeface="Calibri"/>
                <a:ea typeface="Calibri"/>
                <a:cs typeface="Calibri"/>
                <a:sym typeface="Calibri"/>
              </a:rPr>
              <a:t>Now that we had the base prototype, we improved the design through a few rounds of interviewing</a:t>
            </a:r>
            <a:endParaRPr sz="1400">
              <a:solidFill>
                <a:schemeClr val="dk1"/>
              </a:solidFill>
              <a:latin typeface="Calibri"/>
              <a:ea typeface="Calibri"/>
              <a:cs typeface="Calibri"/>
              <a:sym typeface="Calibri"/>
            </a:endParaRPr>
          </a:p>
          <a:p>
            <a:pPr indent="-298450" lvl="1" marL="914400" rtl="0" algn="l">
              <a:lnSpc>
                <a:spcPct val="115000"/>
              </a:lnSpc>
              <a:spcBef>
                <a:spcPts val="0"/>
              </a:spcBef>
              <a:spcAft>
                <a:spcPts val="0"/>
              </a:spcAft>
              <a:buClr>
                <a:schemeClr val="dk1"/>
              </a:buClr>
              <a:buSzPts val="1100"/>
              <a:buChar char="○"/>
            </a:pPr>
            <a:r>
              <a:rPr lang="es" sz="1400">
                <a:solidFill>
                  <a:schemeClr val="dk1"/>
                </a:solidFill>
                <a:latin typeface="Calibri"/>
                <a:ea typeface="Calibri"/>
                <a:cs typeface="Calibri"/>
                <a:sym typeface="Calibri"/>
              </a:rPr>
              <a:t>After each prototype version, we recruited 5 interviewees and conducted usability testing, allowing them to click through our figma prototype and see what issues they had</a:t>
            </a:r>
            <a:endParaRPr sz="1400">
              <a:solidFill>
                <a:schemeClr val="dk1"/>
              </a:solidFill>
              <a:latin typeface="Calibri"/>
              <a:ea typeface="Calibri"/>
              <a:cs typeface="Calibri"/>
              <a:sym typeface="Calibri"/>
            </a:endParaRPr>
          </a:p>
          <a:p>
            <a:pPr indent="-298450" lvl="2" marL="1371600" rtl="0" algn="l">
              <a:lnSpc>
                <a:spcPct val="115000"/>
              </a:lnSpc>
              <a:spcBef>
                <a:spcPts val="0"/>
              </a:spcBef>
              <a:spcAft>
                <a:spcPts val="0"/>
              </a:spcAft>
              <a:buClr>
                <a:schemeClr val="dk1"/>
              </a:buClr>
              <a:buSzPts val="1100"/>
              <a:buChar char="■"/>
            </a:pPr>
            <a:r>
              <a:rPr lang="es" sz="1400">
                <a:solidFill>
                  <a:schemeClr val="dk1"/>
                </a:solidFill>
                <a:latin typeface="Calibri"/>
                <a:ea typeface="Calibri"/>
                <a:cs typeface="Calibri"/>
                <a:sym typeface="Calibri"/>
              </a:rPr>
              <a:t>Within these interviewees we aimed for an even distribution of familiarity with forums like reddit, facebook, and quora,</a:t>
            </a:r>
            <a:endParaRPr sz="1400">
              <a:solidFill>
                <a:schemeClr val="dk1"/>
              </a:solidFill>
              <a:latin typeface="Calibri"/>
              <a:ea typeface="Calibri"/>
              <a:cs typeface="Calibri"/>
              <a:sym typeface="Calibri"/>
            </a:endParaRPr>
          </a:p>
          <a:p>
            <a:pPr indent="-298450" lvl="2" marL="1371600" rtl="0" algn="l">
              <a:lnSpc>
                <a:spcPct val="115000"/>
              </a:lnSpc>
              <a:spcBef>
                <a:spcPts val="0"/>
              </a:spcBef>
              <a:spcAft>
                <a:spcPts val="0"/>
              </a:spcAft>
              <a:buClr>
                <a:schemeClr val="dk1"/>
              </a:buClr>
              <a:buSzPts val="1100"/>
              <a:buChar char="■"/>
            </a:pPr>
            <a:r>
              <a:rPr lang="es" sz="1400">
                <a:solidFill>
                  <a:schemeClr val="dk1"/>
                </a:solidFill>
                <a:latin typeface="Calibri"/>
                <a:ea typeface="Calibri"/>
                <a:cs typeface="Calibri"/>
                <a:sym typeface="Calibri"/>
              </a:rPr>
              <a:t>We also aimed to interview people` with different types of insurance, different employment statuses, and different industries of employment</a:t>
            </a:r>
            <a:endParaRPr sz="1400">
              <a:solidFill>
                <a:schemeClr val="dk1"/>
              </a:solidFill>
              <a:latin typeface="Calibri"/>
              <a:ea typeface="Calibri"/>
              <a:cs typeface="Calibri"/>
              <a:sym typeface="Calibri"/>
            </a:endParaRPr>
          </a:p>
          <a:p>
            <a:pPr indent="-298450" lvl="2" marL="1371600" rtl="0" algn="l">
              <a:lnSpc>
                <a:spcPct val="115000"/>
              </a:lnSpc>
              <a:spcBef>
                <a:spcPts val="0"/>
              </a:spcBef>
              <a:spcAft>
                <a:spcPts val="0"/>
              </a:spcAft>
              <a:buClr>
                <a:schemeClr val="dk1"/>
              </a:buClr>
              <a:buSzPts val="1100"/>
              <a:buChar char="■"/>
            </a:pPr>
            <a:r>
              <a:rPr lang="es" sz="1400">
                <a:solidFill>
                  <a:schemeClr val="dk1"/>
                </a:solidFill>
                <a:latin typeface="Calibri"/>
                <a:ea typeface="Calibri"/>
                <a:cs typeface="Calibri"/>
                <a:sym typeface="Calibri"/>
              </a:rPr>
              <a:t>You can see all the versions of our prototype from low-fi, to med fi 1, to med fi 2, to med fi 3, to our final prototype in this progress bar that will be visible as we go through our main design changes.</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ab0c5b102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ab0c5b102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rPr>
              <a:t>We’re team ask.in. We have a phenomenal set of designers, engineers, and most importantly people who all care about wellness, education, and helping you ...blah.</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a2a8a81b2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a2a8a81b2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 pointer to highlight changes </a:t>
            </a:r>
            <a:endParaRPr/>
          </a:p>
          <a:p>
            <a:pPr indent="0" lvl="0" marL="0" rtl="0" algn="l">
              <a:spcBef>
                <a:spcPts val="0"/>
              </a:spcBef>
              <a:spcAft>
                <a:spcPts val="0"/>
              </a:spcAft>
              <a:buNone/>
            </a:pPr>
            <a:r>
              <a:t/>
            </a:r>
            <a:endParaRPr/>
          </a:p>
          <a:p>
            <a:pPr indent="-298450" lvl="0" marL="457200" rtl="0" algn="l">
              <a:lnSpc>
                <a:spcPct val="115000"/>
              </a:lnSpc>
              <a:spcBef>
                <a:spcPts val="0"/>
              </a:spcBef>
              <a:spcAft>
                <a:spcPts val="0"/>
              </a:spcAft>
              <a:buClr>
                <a:schemeClr val="dk1"/>
              </a:buClr>
              <a:buSzPts val="1100"/>
              <a:buChar char="●"/>
            </a:pPr>
            <a:r>
              <a:rPr lang="es" sz="1400">
                <a:solidFill>
                  <a:schemeClr val="dk1"/>
                </a:solidFill>
                <a:latin typeface="Calibri"/>
                <a:ea typeface="Calibri"/>
                <a:cs typeface="Calibri"/>
                <a:sym typeface="Calibri"/>
              </a:rPr>
              <a:t>Our first finding was that many users didn't have insurance documents to upload. Some would receive paper documents or want to look up their policy</a:t>
            </a:r>
            <a:endParaRPr sz="1400">
              <a:solidFill>
                <a:schemeClr val="dk1"/>
              </a:solidFill>
              <a:latin typeface="Calibri"/>
              <a:ea typeface="Calibri"/>
              <a:cs typeface="Calibri"/>
              <a:sym typeface="Calibri"/>
            </a:endParaRPr>
          </a:p>
          <a:p>
            <a:pPr indent="-298450" lvl="1" marL="914400" rtl="0" algn="l">
              <a:lnSpc>
                <a:spcPct val="115000"/>
              </a:lnSpc>
              <a:spcBef>
                <a:spcPts val="0"/>
              </a:spcBef>
              <a:spcAft>
                <a:spcPts val="0"/>
              </a:spcAft>
              <a:buClr>
                <a:schemeClr val="dk1"/>
              </a:buClr>
              <a:buSzPts val="1100"/>
              <a:buChar char="○"/>
            </a:pPr>
            <a:r>
              <a:rPr lang="es" sz="1400">
                <a:solidFill>
                  <a:schemeClr val="dk1"/>
                </a:solidFill>
                <a:latin typeface="Calibri"/>
                <a:ea typeface="Calibri"/>
                <a:cs typeface="Calibri"/>
                <a:sym typeface="Calibri"/>
              </a:rPr>
              <a:t>So we added flexibility to the insurance upload process</a:t>
            </a:r>
            <a:endParaRPr sz="1400">
              <a:solidFill>
                <a:schemeClr val="dk1"/>
              </a:solidFill>
              <a:latin typeface="Calibri"/>
              <a:ea typeface="Calibri"/>
              <a:cs typeface="Calibri"/>
              <a:sym typeface="Calibri"/>
            </a:endParaRPr>
          </a:p>
          <a:p>
            <a:pPr indent="-298450" lvl="1" marL="914400" rtl="0" algn="l">
              <a:lnSpc>
                <a:spcPct val="115000"/>
              </a:lnSpc>
              <a:spcBef>
                <a:spcPts val="0"/>
              </a:spcBef>
              <a:spcAft>
                <a:spcPts val="0"/>
              </a:spcAft>
              <a:buClr>
                <a:schemeClr val="dk1"/>
              </a:buClr>
              <a:buSzPts val="1100"/>
              <a:buChar char="○"/>
            </a:pPr>
            <a:r>
              <a:rPr lang="es" sz="1400">
                <a:solidFill>
                  <a:schemeClr val="dk1"/>
                </a:solidFill>
                <a:latin typeface="Calibri"/>
                <a:ea typeface="Calibri"/>
                <a:cs typeface="Calibri"/>
                <a:sym typeface="Calibri"/>
              </a:rPr>
              <a:t>You can see here we allow them to not only upload by insurance document, but also by looking up a policy number or manually filling in details</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a2a8a81b2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a2a8a81b2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s" sz="1400">
                <a:solidFill>
                  <a:schemeClr val="dk1"/>
                </a:solidFill>
                <a:latin typeface="Calibri"/>
                <a:ea typeface="Calibri"/>
                <a:cs typeface="Calibri"/>
                <a:sym typeface="Calibri"/>
              </a:rPr>
              <a:t>The next thing we found was that many users were concerned about having to sift through comments on their question. They also didn't know how the UI of having comments on specific insurance document elements would scale for a large numbers of comments</a:t>
            </a:r>
            <a:endParaRPr sz="1400">
              <a:solidFill>
                <a:schemeClr val="dk1"/>
              </a:solidFill>
              <a:latin typeface="Calibri"/>
              <a:ea typeface="Calibri"/>
              <a:cs typeface="Calibri"/>
              <a:sym typeface="Calibri"/>
            </a:endParaRPr>
          </a:p>
          <a:p>
            <a:pPr indent="-298450" lvl="1" marL="914400" rtl="0" algn="l">
              <a:lnSpc>
                <a:spcPct val="115000"/>
              </a:lnSpc>
              <a:spcBef>
                <a:spcPts val="0"/>
              </a:spcBef>
              <a:spcAft>
                <a:spcPts val="0"/>
              </a:spcAft>
              <a:buClr>
                <a:schemeClr val="dk1"/>
              </a:buClr>
              <a:buSzPts val="1100"/>
              <a:buChar char="○"/>
            </a:pPr>
            <a:r>
              <a:rPr lang="es" sz="1400">
                <a:solidFill>
                  <a:schemeClr val="dk1"/>
                </a:solidFill>
                <a:latin typeface="Calibri"/>
                <a:ea typeface="Calibri"/>
                <a:cs typeface="Calibri"/>
                <a:sym typeface="Calibri"/>
              </a:rPr>
              <a:t>So moved commenting below the actual insurance plan and introduced sentiment grouping. In this way users can scan for the most commonly stated ideas</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a2a8a81b2c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a2a8a81b2c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s" sz="1400">
                <a:solidFill>
                  <a:schemeClr val="dk1"/>
                </a:solidFill>
                <a:latin typeface="Calibri"/>
                <a:ea typeface="Calibri"/>
                <a:cs typeface="Calibri"/>
                <a:sym typeface="Calibri"/>
              </a:rPr>
              <a:t>Concerning visual design, people wanted friendlier colors</a:t>
            </a:r>
            <a:endParaRPr sz="1400">
              <a:solidFill>
                <a:schemeClr val="dk1"/>
              </a:solidFill>
              <a:latin typeface="Calibri"/>
              <a:ea typeface="Calibri"/>
              <a:cs typeface="Calibri"/>
              <a:sym typeface="Calibri"/>
            </a:endParaRPr>
          </a:p>
          <a:p>
            <a:pPr indent="-298450" lvl="1" marL="914400" rtl="0" algn="l">
              <a:lnSpc>
                <a:spcPct val="115000"/>
              </a:lnSpc>
              <a:spcBef>
                <a:spcPts val="0"/>
              </a:spcBef>
              <a:spcAft>
                <a:spcPts val="0"/>
              </a:spcAft>
              <a:buClr>
                <a:schemeClr val="dk1"/>
              </a:buClr>
              <a:buSzPts val="1100"/>
              <a:buChar char="○"/>
            </a:pPr>
            <a:r>
              <a:rPr lang="es" sz="1400">
                <a:solidFill>
                  <a:schemeClr val="dk1"/>
                </a:solidFill>
                <a:latin typeface="Calibri"/>
                <a:ea typeface="Calibri"/>
                <a:cs typeface="Calibri"/>
                <a:sym typeface="Calibri"/>
              </a:rPr>
              <a:t>You can see in the original design we were only using blues and greys, which didn't make people feel welcome</a:t>
            </a:r>
            <a:endParaRPr sz="1400">
              <a:solidFill>
                <a:schemeClr val="dk1"/>
              </a:solidFill>
              <a:latin typeface="Calibri"/>
              <a:ea typeface="Calibri"/>
              <a:cs typeface="Calibri"/>
              <a:sym typeface="Calibri"/>
            </a:endParaRPr>
          </a:p>
          <a:p>
            <a:pPr indent="-298450" lvl="1" marL="914400" rtl="0" algn="l">
              <a:lnSpc>
                <a:spcPct val="115000"/>
              </a:lnSpc>
              <a:spcBef>
                <a:spcPts val="0"/>
              </a:spcBef>
              <a:spcAft>
                <a:spcPts val="0"/>
              </a:spcAft>
              <a:buClr>
                <a:schemeClr val="dk1"/>
              </a:buClr>
              <a:buSzPts val="1100"/>
              <a:buChar char="○"/>
            </a:pPr>
            <a:r>
              <a:rPr lang="es" sz="1400">
                <a:solidFill>
                  <a:schemeClr val="dk1"/>
                </a:solidFill>
                <a:latin typeface="Calibri"/>
                <a:ea typeface="Calibri"/>
                <a:cs typeface="Calibri"/>
                <a:sym typeface="Calibri"/>
              </a:rPr>
              <a:t>So in our redesign we brought in illustrations as well as rounder fonts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a2a8a81b2c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a2a8a81b2c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s" sz="1400">
                <a:solidFill>
                  <a:schemeClr val="dk1"/>
                </a:solidFill>
                <a:latin typeface="Calibri"/>
                <a:ea typeface="Calibri"/>
                <a:cs typeface="Calibri"/>
                <a:sym typeface="Calibri"/>
              </a:rPr>
              <a:t>Moving on, we did find that some people liked being able to vote up or down for both plans, while some people preferred only being able to recommend one plan</a:t>
            </a:r>
            <a:endParaRPr sz="1400">
              <a:solidFill>
                <a:schemeClr val="dk1"/>
              </a:solidFill>
              <a:latin typeface="Calibri"/>
              <a:ea typeface="Calibri"/>
              <a:cs typeface="Calibri"/>
              <a:sym typeface="Calibri"/>
            </a:endParaRPr>
          </a:p>
          <a:p>
            <a:pPr indent="-298450" lvl="1" marL="914400" rtl="0" algn="l">
              <a:lnSpc>
                <a:spcPct val="115000"/>
              </a:lnSpc>
              <a:spcBef>
                <a:spcPts val="0"/>
              </a:spcBef>
              <a:spcAft>
                <a:spcPts val="0"/>
              </a:spcAft>
              <a:buClr>
                <a:schemeClr val="dk1"/>
              </a:buClr>
              <a:buSzPts val="1100"/>
              <a:buChar char="○"/>
            </a:pPr>
            <a:r>
              <a:rPr lang="es" sz="1400">
                <a:solidFill>
                  <a:schemeClr val="dk1"/>
                </a:solidFill>
                <a:latin typeface="Calibri"/>
                <a:ea typeface="Calibri"/>
                <a:cs typeface="Calibri"/>
                <a:sym typeface="Calibri"/>
              </a:rPr>
              <a:t>In order to accommodate both preferences for voting we introduced a slider</a:t>
            </a:r>
            <a:endParaRPr sz="1400">
              <a:solidFill>
                <a:schemeClr val="dk1"/>
              </a:solidFill>
              <a:latin typeface="Calibri"/>
              <a:ea typeface="Calibri"/>
              <a:cs typeface="Calibri"/>
              <a:sym typeface="Calibri"/>
            </a:endParaRPr>
          </a:p>
          <a:p>
            <a:pPr indent="-298450" lvl="1" marL="914400" rtl="0" algn="l">
              <a:lnSpc>
                <a:spcPct val="115000"/>
              </a:lnSpc>
              <a:spcBef>
                <a:spcPts val="0"/>
              </a:spcBef>
              <a:spcAft>
                <a:spcPts val="0"/>
              </a:spcAft>
              <a:buClr>
                <a:schemeClr val="dk1"/>
              </a:buClr>
              <a:buSzPts val="1100"/>
              <a:buChar char="○"/>
            </a:pPr>
            <a:r>
              <a:rPr lang="es" sz="1400">
                <a:solidFill>
                  <a:schemeClr val="dk1"/>
                </a:solidFill>
                <a:latin typeface="Calibri"/>
                <a:ea typeface="Calibri"/>
                <a:cs typeface="Calibri"/>
                <a:sym typeface="Calibri"/>
              </a:rPr>
              <a:t>This way you can either recommend one plan by sliding to the left or right. Or you can vote in the middle to show that the plans are equal.</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a2a8a81b2c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a2a8a81b2c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s" sz="1400">
                <a:solidFill>
                  <a:schemeClr val="dk1"/>
                </a:solidFill>
                <a:latin typeface="Calibri"/>
                <a:ea typeface="Calibri"/>
                <a:cs typeface="Calibri"/>
                <a:sym typeface="Calibri"/>
              </a:rPr>
              <a:t>Finally one thing we struggled with was making sure users trusted our site as well as the feedback they were receiving from other users on the site. We heard that a lot of users would only trust feedback from people who went through the same health experiences as them</a:t>
            </a:r>
            <a:endParaRPr sz="1400">
              <a:solidFill>
                <a:schemeClr val="dk1"/>
              </a:solidFill>
              <a:latin typeface="Calibri"/>
              <a:ea typeface="Calibri"/>
              <a:cs typeface="Calibri"/>
              <a:sym typeface="Calibri"/>
            </a:endParaRPr>
          </a:p>
          <a:p>
            <a:pPr indent="-298450" lvl="1" marL="914400" rtl="0" algn="l">
              <a:lnSpc>
                <a:spcPct val="115000"/>
              </a:lnSpc>
              <a:spcBef>
                <a:spcPts val="0"/>
              </a:spcBef>
              <a:spcAft>
                <a:spcPts val="0"/>
              </a:spcAft>
              <a:buClr>
                <a:schemeClr val="dk1"/>
              </a:buClr>
              <a:buSzPts val="1100"/>
              <a:buChar char="○"/>
            </a:pPr>
            <a:r>
              <a:rPr lang="es" sz="1400">
                <a:solidFill>
                  <a:schemeClr val="dk1"/>
                </a:solidFill>
                <a:latin typeface="Calibri"/>
                <a:ea typeface="Calibri"/>
                <a:cs typeface="Calibri"/>
                <a:sym typeface="Calibri"/>
              </a:rPr>
              <a:t>To do this we introduced an account creation flow that helps customize people's experience based on their health background and interests</a:t>
            </a:r>
            <a:endParaRPr sz="1400">
              <a:solidFill>
                <a:schemeClr val="dk1"/>
              </a:solidFill>
              <a:latin typeface="Calibri"/>
              <a:ea typeface="Calibri"/>
              <a:cs typeface="Calibri"/>
              <a:sym typeface="Calibri"/>
            </a:endParaRPr>
          </a:p>
          <a:p>
            <a:pPr indent="-298450" lvl="1" marL="914400" rtl="0" algn="l">
              <a:lnSpc>
                <a:spcPct val="115000"/>
              </a:lnSpc>
              <a:spcBef>
                <a:spcPts val="0"/>
              </a:spcBef>
              <a:spcAft>
                <a:spcPts val="0"/>
              </a:spcAft>
              <a:buClr>
                <a:schemeClr val="dk1"/>
              </a:buClr>
              <a:buSzPts val="1100"/>
              <a:buChar char="○"/>
            </a:pPr>
            <a:r>
              <a:rPr lang="es" sz="1400">
                <a:solidFill>
                  <a:schemeClr val="dk1"/>
                </a:solidFill>
                <a:latin typeface="Calibri"/>
                <a:ea typeface="Calibri"/>
                <a:cs typeface="Calibri"/>
                <a:sym typeface="Calibri"/>
              </a:rPr>
              <a:t>You can see the sign up modal which clarifies that we are not sharing their data with third parties</a:t>
            </a:r>
            <a:endParaRPr sz="1400">
              <a:solidFill>
                <a:schemeClr val="dk1"/>
              </a:solidFill>
              <a:latin typeface="Calibri"/>
              <a:ea typeface="Calibri"/>
              <a:cs typeface="Calibri"/>
              <a:sym typeface="Calibri"/>
            </a:endParaRPr>
          </a:p>
          <a:p>
            <a:pPr indent="-298450" lvl="1" marL="914400" rtl="0" algn="l">
              <a:lnSpc>
                <a:spcPct val="115000"/>
              </a:lnSpc>
              <a:spcBef>
                <a:spcPts val="0"/>
              </a:spcBef>
              <a:spcAft>
                <a:spcPts val="0"/>
              </a:spcAft>
              <a:buClr>
                <a:schemeClr val="dk1"/>
              </a:buClr>
              <a:buSzPts val="1100"/>
              <a:buChar char="○"/>
            </a:pPr>
            <a:r>
              <a:rPr lang="es" sz="1400">
                <a:solidFill>
                  <a:schemeClr val="dk1"/>
                </a:solidFill>
                <a:latin typeface="Calibri"/>
                <a:ea typeface="Calibri"/>
                <a:cs typeface="Calibri"/>
                <a:sym typeface="Calibri"/>
              </a:rPr>
              <a:t>After filling this information out I can see that comments from similar users are highlighted, so I can take this account when reading feedback</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ab3d30b87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ab3d30b87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Ari</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the ask.in platform leverages </a:t>
            </a:r>
            <a:r>
              <a:rPr lang="es">
                <a:solidFill>
                  <a:schemeClr val="dk1"/>
                </a:solidFill>
              </a:rPr>
              <a:t>AI to guide young adults on their insurance journeys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our main features … </a:t>
            </a:r>
            <a:endParaRPr>
              <a:solidFill>
                <a:schemeClr val="dk1"/>
              </a:solidFill>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s">
                <a:solidFill>
                  <a:schemeClr val="dk1"/>
                </a:solidFill>
              </a:rPr>
              <a:t>The ask.in platform uses AI to extract insurance information from uploaded plans,</a:t>
            </a:r>
            <a:endParaRPr>
              <a:solidFill>
                <a:schemeClr val="dk1"/>
              </a:solidFill>
            </a:endParaRPr>
          </a:p>
          <a:p>
            <a:pPr indent="-298450" lvl="1" marL="914400" rtl="0" algn="l">
              <a:spcBef>
                <a:spcPts val="0"/>
              </a:spcBef>
              <a:spcAft>
                <a:spcPts val="0"/>
              </a:spcAft>
              <a:buSzPts val="1100"/>
              <a:buAutoNum type="alphaLcPeriod"/>
            </a:pPr>
            <a:r>
              <a:rPr lang="es">
                <a:solidFill>
                  <a:schemeClr val="dk1"/>
                </a:solidFill>
              </a:rPr>
              <a:t>Extract key details (i.e. copay amount) from a user’s uploaded insurance plan PDF.</a:t>
            </a:r>
            <a:endParaRPr>
              <a:solidFill>
                <a:schemeClr val="dk1"/>
              </a:solidFill>
            </a:endParaRPr>
          </a:p>
          <a:p>
            <a:pPr indent="-298450" lvl="1" marL="914400" rtl="0" algn="l">
              <a:spcBef>
                <a:spcPts val="0"/>
              </a:spcBef>
              <a:spcAft>
                <a:spcPts val="0"/>
              </a:spcAft>
              <a:buSzPts val="1100"/>
              <a:buAutoNum type="alphaLcPeriod"/>
            </a:pPr>
            <a:r>
              <a:rPr lang="es"/>
              <a:t>Key details auto-extracted from uploaded insurance plan</a:t>
            </a:r>
            <a:endParaRPr/>
          </a:p>
          <a:p>
            <a:pPr indent="-298450" lvl="0" marL="457200" rtl="0" algn="l">
              <a:spcBef>
                <a:spcPts val="0"/>
              </a:spcBef>
              <a:spcAft>
                <a:spcPts val="0"/>
              </a:spcAft>
              <a:buSzPts val="1100"/>
              <a:buAutoNum type="arabicPeriod"/>
            </a:pPr>
            <a:r>
              <a:rPr lang="es">
                <a:solidFill>
                  <a:schemeClr val="dk1"/>
                </a:solidFill>
              </a:rPr>
              <a:t>recommend detail fields to our users for their posts based on their personal information and interests.</a:t>
            </a:r>
            <a:endParaRPr>
              <a:solidFill>
                <a:schemeClr val="dk1"/>
              </a:solidFill>
            </a:endParaRPr>
          </a:p>
          <a:p>
            <a:pPr indent="-298450" lvl="1" marL="914400" rtl="0" algn="l">
              <a:spcBef>
                <a:spcPts val="0"/>
              </a:spcBef>
              <a:spcAft>
                <a:spcPts val="0"/>
              </a:spcAft>
              <a:buSzPts val="1100"/>
              <a:buAutoNum type="alphaLcPeriod"/>
            </a:pPr>
            <a:r>
              <a:rPr lang="es"/>
              <a:t>Personalized shortlist of insurance plan fields to review, generated from user specified health topics</a:t>
            </a:r>
            <a:endParaRPr/>
          </a:p>
          <a:p>
            <a:pPr indent="-298450" lvl="1" marL="914400" rtl="0" algn="l">
              <a:spcBef>
                <a:spcPts val="0"/>
              </a:spcBef>
              <a:spcAft>
                <a:spcPts val="0"/>
              </a:spcAft>
              <a:buSzPts val="1100"/>
              <a:buAutoNum type="alphaLcPeriod"/>
            </a:pPr>
            <a:r>
              <a:rPr lang="es">
                <a:solidFill>
                  <a:schemeClr val="dk1"/>
                </a:solidFill>
              </a:rPr>
              <a:t>Based on the health topics a user selects, recommend fields of importance for them to consider when evaluating and asking questions about insurance plans</a:t>
            </a:r>
            <a:endParaRPr/>
          </a:p>
          <a:p>
            <a:pPr indent="-298450" lvl="0" marL="457200" rtl="0" algn="l">
              <a:spcBef>
                <a:spcPts val="0"/>
              </a:spcBef>
              <a:spcAft>
                <a:spcPts val="0"/>
              </a:spcAft>
              <a:buSzPts val="1100"/>
              <a:buAutoNum type="arabicPeriod"/>
            </a:pPr>
            <a:r>
              <a:rPr lang="es">
                <a:solidFill>
                  <a:schemeClr val="dk1"/>
                </a:solidFill>
              </a:rPr>
              <a:t>Sentiment Analysis to mark comments as positive, negative, or neutral </a:t>
            </a:r>
            <a:endParaRPr>
              <a:solidFill>
                <a:schemeClr val="dk1"/>
              </a:solidFill>
            </a:endParaRPr>
          </a:p>
          <a:p>
            <a:pPr indent="-298450" lvl="1" marL="914400" rtl="0" algn="l">
              <a:spcBef>
                <a:spcPts val="0"/>
              </a:spcBef>
              <a:spcAft>
                <a:spcPts val="0"/>
              </a:spcAft>
              <a:buSzPts val="1100"/>
              <a:buAutoNum type="alphaLcPeriod"/>
            </a:pPr>
            <a:r>
              <a:rPr lang="es"/>
              <a:t>Comment content classified as positive, negative, or neutral</a:t>
            </a:r>
            <a:endParaRPr/>
          </a:p>
          <a:p>
            <a:pPr indent="-298450" lvl="1" marL="914400" rtl="0" algn="l">
              <a:spcBef>
                <a:spcPts val="0"/>
              </a:spcBef>
              <a:spcAft>
                <a:spcPts val="0"/>
              </a:spcAft>
              <a:buSzPts val="1100"/>
              <a:buAutoNum type="alphaLcPeriod"/>
            </a:pPr>
            <a:r>
              <a:rPr lang="es">
                <a:solidFill>
                  <a:schemeClr val="dk1"/>
                </a:solidFill>
              </a:rPr>
              <a:t>Based on a user’s comment, understand whether this comment is positive, negative, or neutral.</a:t>
            </a:r>
            <a:endParaRPr/>
          </a:p>
          <a:p>
            <a:pPr indent="-298450" lvl="0" marL="457200" rtl="0" algn="l">
              <a:spcBef>
                <a:spcPts val="0"/>
              </a:spcBef>
              <a:spcAft>
                <a:spcPts val="0"/>
              </a:spcAft>
              <a:buSzPts val="1100"/>
              <a:buAutoNum type="arabicPeriod"/>
            </a:pPr>
            <a:r>
              <a:rPr lang="es"/>
              <a:t>Comments grouped by meaning and sentiment</a:t>
            </a:r>
            <a:endParaRPr/>
          </a:p>
          <a:p>
            <a:pPr indent="-298450" lvl="1" marL="914400" rtl="0" algn="l">
              <a:spcBef>
                <a:spcPts val="0"/>
              </a:spcBef>
              <a:spcAft>
                <a:spcPts val="0"/>
              </a:spcAft>
              <a:buSzPts val="1100"/>
              <a:buAutoNum type="alphaLcPeriod"/>
            </a:pPr>
            <a:r>
              <a:rPr lang="es">
                <a:solidFill>
                  <a:schemeClr val="dk1"/>
                </a:solidFill>
              </a:rPr>
              <a:t>and cluster similar comments based on meaning and sentiment to save our users from having to sift through them - comment grouping</a:t>
            </a:r>
            <a:endParaRPr>
              <a:solidFill>
                <a:schemeClr val="dk1"/>
              </a:solidFill>
            </a:endParaRPr>
          </a:p>
          <a:p>
            <a:pPr indent="-298450" lvl="1" marL="914400" rtl="0" algn="l">
              <a:spcBef>
                <a:spcPts val="0"/>
              </a:spcBef>
              <a:spcAft>
                <a:spcPts val="0"/>
              </a:spcAft>
              <a:buClr>
                <a:schemeClr val="dk1"/>
              </a:buClr>
              <a:buSzPts val="1100"/>
              <a:buAutoNum type="alphaLcPeriod"/>
            </a:pPr>
            <a:r>
              <a:rPr lang="es">
                <a:solidFill>
                  <a:schemeClr val="dk1"/>
                </a:solidFill>
              </a:rPr>
              <a:t>Group together similar comments based on meaning and sentiment, to save users from sifting through them.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ab0c5b1029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ab0c5b1029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ab0c5b1029_0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ab0c5b1029_0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Vrinda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ab3d30b87a_6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ab3d30b87a_6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ab39edb34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ab39edb34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Sean</a:t>
            </a:r>
            <a:endParaRPr/>
          </a:p>
          <a:p>
            <a:pPr indent="0" lvl="0" marL="0" rtl="0" algn="l">
              <a:spcBef>
                <a:spcPts val="0"/>
              </a:spcBef>
              <a:spcAft>
                <a:spcPts val="0"/>
              </a:spcAft>
              <a:buNone/>
            </a:pPr>
            <a:r>
              <a:rPr lang="es" sz="1200">
                <a:solidFill>
                  <a:schemeClr val="dk1"/>
                </a:solidFill>
                <a:latin typeface="Helvetica Neue"/>
                <a:ea typeface="Helvetica Neue"/>
                <a:cs typeface="Helvetica Neue"/>
                <a:sym typeface="Helvetica Neue"/>
              </a:rPr>
              <a:t>Thanks Vrinda, regarding next steps, our top three feature priorities would be to create health and location-based communities for more personal advice, coach and mentee matching for young adults to get one-on-one assistance, and automatic insurance plan recommendations for users who don’t have any insurance plans to consider.</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s">
                <a:solidFill>
                  <a:schemeClr val="dk1"/>
                </a:solidFill>
                <a:latin typeface="Helvetica Neue"/>
                <a:ea typeface="Helvetica Neue"/>
                <a:cs typeface="Helvetica Neue"/>
                <a:sym typeface="Helvetica Neue"/>
              </a:rPr>
              <a:t>Regarding resources and partnerships we’d need, we’d love to 1) have community moderators join our platform, 2) have insurance companies help build up our insurance plan repository, and 3) have ask.in become HIPAA compliant to ensure our member’s health information is safe and secure.</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ab1852ab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ab1852ab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wanted to start off by introducing you to Claire. Claire grew up on Medicaid in Louisiana, and when she moved to college in Colorado, she was told Louisiana Medicaid wouldn’t satisfy the school’s insurance mandate. She scrambled to figure out her options before the deadline -- she didn’t know anything about insurance, her trusted network didn’t have answers outside of Louisiana, and the school administration suggested an expensive school insurance plan she couldn’t afford. She wished she had somewhere she could go to get  unbiased guidance on her health care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Reference POV: </a:t>
            </a:r>
            <a:endParaRPr/>
          </a:p>
          <a:p>
            <a:pPr indent="0" lvl="0" marL="0" rtl="0" algn="l">
              <a:spcBef>
                <a:spcPts val="0"/>
              </a:spcBef>
              <a:spcAft>
                <a:spcPts val="0"/>
              </a:spcAft>
              <a:buNone/>
            </a:pPr>
            <a:r>
              <a:rPr lang="es"/>
              <a:t>We met Claire, who moved to a different state for college and had to navigate health insurance for the first time. We were surprised to learn that even though she reached out to her network and school administration, she found the process daunting and lacked confidence in her final decision. It would be game-changing if we could help her feel confident that she chose the best option and is getting the most out of her insurance.</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ac02d6237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ac02d6237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Sean</a:t>
            </a:r>
            <a:endParaRPr/>
          </a:p>
          <a:p>
            <a:pPr indent="0" lvl="0" marL="0" rtl="0" algn="l">
              <a:spcBef>
                <a:spcPts val="0"/>
              </a:spcBef>
              <a:spcAft>
                <a:spcPts val="0"/>
              </a:spcAft>
              <a:buNone/>
            </a:pPr>
            <a:r>
              <a:rPr lang="es" sz="1200">
                <a:solidFill>
                  <a:schemeClr val="dk1"/>
                </a:solidFill>
                <a:latin typeface="Helvetica Neue"/>
                <a:ea typeface="Helvetica Neue"/>
                <a:cs typeface="Helvetica Neue"/>
                <a:sym typeface="Helvetica Neue"/>
              </a:rPr>
              <a:t>Regarding our impact, ultimately we believe that ask.in’s key innovations come from automated insurance detail extraction and feedback synthesis that will remove barriers in health insurance education for young adults.</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rPr lang="es" sz="1200">
                <a:solidFill>
                  <a:schemeClr val="dk1"/>
                </a:solidFill>
                <a:latin typeface="Helvetica Neue"/>
                <a:ea typeface="Helvetica Neue"/>
                <a:cs typeface="Helvetica Neue"/>
                <a:sym typeface="Helvetica Neue"/>
              </a:rPr>
              <a:t>In the short term or for our immediate impact, ask.in will make health insurance approachable to young adults through our forum and its tools, and in the long-term as healthcare changes, so will the questions asked by our users and the information provided by the ask.in community.</a:t>
            </a:r>
            <a:endParaRPr sz="1200">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ab3d30b87a_4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ab3d30b87a_4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solidFill>
                  <a:schemeClr val="dk1"/>
                </a:solidFill>
                <a:latin typeface="Helvetica Neue"/>
                <a:ea typeface="Helvetica Neue"/>
                <a:cs typeface="Helvetica Neue"/>
                <a:sym typeface="Helvetica Neue"/>
              </a:rPr>
              <a:t>Thank you all so much for being here, and if you have any questions, we’d be happy to answer them.</a:t>
            </a:r>
            <a:endParaRPr sz="1400"/>
          </a:p>
          <a:p>
            <a:pPr indent="0" lvl="0" marL="0" rtl="0" algn="l">
              <a:spcBef>
                <a:spcPts val="0"/>
              </a:spcBef>
              <a:spcAft>
                <a:spcPts val="0"/>
              </a:spcAft>
              <a:buNone/>
            </a:pPr>
            <a:r>
              <a:t/>
            </a:r>
            <a:endParaRPr/>
          </a:p>
          <a:p>
            <a:pPr indent="0" lvl="0" marL="0" rtl="0" algn="l">
              <a:spcBef>
                <a:spcPts val="0"/>
              </a:spcBef>
              <a:spcAft>
                <a:spcPts val="0"/>
              </a:spcAft>
              <a:buNone/>
            </a:pPr>
            <a:r>
              <a:rPr lang="es"/>
              <a:t>A health insurance forum, with hassle-free insurance detail extraction and optimal organization of feedback from peers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a:solidFill>
                  <a:schemeClr val="dk1"/>
                </a:solidFill>
              </a:rPr>
              <a:t>Manage your lifelong health journey.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Access a network of communities based on health interests.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Find communities you are interested in and become part of an online community.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Gain and share knowledge.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A place to ask questions and a place to connect with people who provide quality insights and answers.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ab0c5b1029_8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ab0c5b1029_8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latin typeface="Roboto"/>
                <a:ea typeface="Roboto"/>
                <a:cs typeface="Roboto"/>
                <a:sym typeface="Roboto"/>
              </a:rPr>
              <a:t>Like Claire, we found that young adults at large need higher quality and better access  to healthcare and health insurance education, and this is the problem we decided to tackle.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ab0c5b1029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ab0c5b1029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 today’s presentation, we’ll be going over the design and prototype process, needfinding, problem definition, an overview of our solution, design evolution, a demo of our final prototype, and next steps.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To see this, we will go over our </a:t>
            </a:r>
            <a:endParaRPr/>
          </a:p>
          <a:p>
            <a:pPr indent="-298450" lvl="0" marL="457200" rtl="0" algn="l">
              <a:spcBef>
                <a:spcPts val="0"/>
              </a:spcBef>
              <a:spcAft>
                <a:spcPts val="0"/>
              </a:spcAft>
              <a:buSzPts val="1100"/>
              <a:buAutoNum type="arabicPeriod"/>
            </a:pPr>
            <a:r>
              <a:rPr lang="es"/>
              <a:t>needfinding </a:t>
            </a:r>
            <a:endParaRPr/>
          </a:p>
          <a:p>
            <a:pPr indent="-298450" lvl="0" marL="457200" rtl="0" algn="l">
              <a:spcBef>
                <a:spcPts val="0"/>
              </a:spcBef>
              <a:spcAft>
                <a:spcPts val="0"/>
              </a:spcAft>
              <a:buSzPts val="1100"/>
              <a:buAutoNum type="arabicPeriod"/>
            </a:pPr>
            <a:r>
              <a:rPr lang="es"/>
              <a:t>problem definition, </a:t>
            </a:r>
            <a:endParaRPr/>
          </a:p>
          <a:p>
            <a:pPr indent="-298450" lvl="0" marL="457200" rtl="0" algn="l">
              <a:spcBef>
                <a:spcPts val="0"/>
              </a:spcBef>
              <a:spcAft>
                <a:spcPts val="0"/>
              </a:spcAft>
              <a:buSzPts val="1100"/>
              <a:buAutoNum type="arabicPeriod"/>
            </a:pPr>
            <a:r>
              <a:rPr lang="es"/>
              <a:t>solution</a:t>
            </a:r>
            <a:endParaRPr/>
          </a:p>
          <a:p>
            <a:pPr indent="-298450" lvl="0" marL="457200" rtl="0" algn="l">
              <a:spcBef>
                <a:spcPts val="0"/>
              </a:spcBef>
              <a:spcAft>
                <a:spcPts val="0"/>
              </a:spcAft>
              <a:buSzPts val="1100"/>
              <a:buAutoNum type="arabicPeriod"/>
            </a:pPr>
            <a:r>
              <a:rPr lang="es"/>
              <a:t>design evolution with user interface highlights</a:t>
            </a:r>
            <a:endParaRPr/>
          </a:p>
          <a:p>
            <a:pPr indent="-298450" lvl="0" marL="457200" rtl="0" algn="l">
              <a:spcBef>
                <a:spcPts val="0"/>
              </a:spcBef>
              <a:spcAft>
                <a:spcPts val="0"/>
              </a:spcAft>
              <a:buSzPts val="1100"/>
              <a:buAutoNum type="arabicPeriod"/>
            </a:pPr>
            <a:r>
              <a:rPr lang="es"/>
              <a:t>demo </a:t>
            </a:r>
            <a:endParaRPr/>
          </a:p>
          <a:p>
            <a:pPr indent="-298450" lvl="0" marL="457200" rtl="0" algn="l">
              <a:spcBef>
                <a:spcPts val="0"/>
              </a:spcBef>
              <a:spcAft>
                <a:spcPts val="0"/>
              </a:spcAft>
              <a:buSzPts val="1100"/>
              <a:buAutoNum type="arabicPeriod"/>
            </a:pPr>
            <a:r>
              <a:rPr lang="es"/>
              <a:t>and next steps.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ab0c5b102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ab0c5b102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rgbClr val="2C444E"/>
                </a:solidFill>
              </a:rPr>
              <a:t>As discussed in previous presentations, our team’s initial research found that Young adults need higher quality and better access to healthcare and health insurance education.</a:t>
            </a:r>
            <a:endParaRPr sz="1200">
              <a:solidFill>
                <a:srgbClr val="2C444E"/>
              </a:solidFill>
            </a:endParaRPr>
          </a:p>
          <a:p>
            <a:pPr indent="0" lvl="0" marL="0" rtl="0" algn="l">
              <a:spcBef>
                <a:spcPts val="0"/>
              </a:spcBef>
              <a:spcAft>
                <a:spcPts val="0"/>
              </a:spcAft>
              <a:buClr>
                <a:schemeClr val="dk1"/>
              </a:buClr>
              <a:buSzPts val="1100"/>
              <a:buFont typeface="Arial"/>
              <a:buNone/>
            </a:pPr>
            <a:r>
              <a:rPr lang="es" sz="1200">
                <a:solidFill>
                  <a:srgbClr val="2C444E"/>
                </a:solidFill>
              </a:rPr>
              <a:t>In particular, we found that health insurance education is a leading barrier to better healthcare education.</a:t>
            </a:r>
            <a:endParaRPr/>
          </a:p>
          <a:p>
            <a:pPr indent="0" lvl="0" marL="45720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a2a8a81b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a2a8a81b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grace</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s" sz="1200">
                <a:solidFill>
                  <a:schemeClr val="dk1"/>
                </a:solidFill>
              </a:rPr>
              <a:t>in our need finding process, we had three goals in mind</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sz="1200">
                <a:solidFill>
                  <a:schemeClr val="dk1"/>
                </a:solidFill>
              </a:rPr>
              <a:t>first, to identify pain points, second to explore current solutions people are using, and third, to define our user’s engagement with health insurance (meaning how frequently, when, and for what scenarios)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ab3d30b87a_5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ab3d30b87a_5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grace</a:t>
            </a:r>
            <a:endParaRPr/>
          </a:p>
          <a:p>
            <a:pPr indent="0" lvl="0" marL="0" rtl="0" algn="l">
              <a:lnSpc>
                <a:spcPct val="115000"/>
              </a:lnSpc>
              <a:spcBef>
                <a:spcPts val="0"/>
              </a:spcBef>
              <a:spcAft>
                <a:spcPts val="0"/>
              </a:spcAft>
              <a:buClr>
                <a:schemeClr val="dk1"/>
              </a:buClr>
              <a:buSzPts val="1100"/>
              <a:buFont typeface="Arial"/>
              <a:buNone/>
            </a:pPr>
            <a:r>
              <a:rPr lang="es" sz="1200">
                <a:solidFill>
                  <a:schemeClr val="dk1"/>
                </a:solidFill>
              </a:rPr>
              <a:t>as you can see, we interviewed a large breadth of people for our need finding research. This included people who were on medicaid, young adults and recent grads, and experts who speciazlied in healthcare education for young adults</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ab0c5b1029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ab0c5b1029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grace</a:t>
            </a:r>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sz="1200">
                <a:solidFill>
                  <a:schemeClr val="dk1"/>
                </a:solidFill>
              </a:rPr>
              <a:t>we synthesized our research findings into this journey map, which maps out a young adult’s experience with healthcare and health insurance. I’m going to highlight three key insights from this.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sz="1200">
                <a:solidFill>
                  <a:schemeClr val="dk1"/>
                </a:solidFill>
              </a:rPr>
              <a:t>first is people always encountered a pivot point which forced them to engage with and learn about health insurance.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sz="1200">
                <a:solidFill>
                  <a:schemeClr val="dk1"/>
                </a:solidFill>
              </a:rPr>
              <a:t>second is people often have a negative initial experience with their doctor bc they found them through convenience of network/location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sz="1200">
                <a:solidFill>
                  <a:schemeClr val="dk1"/>
                </a:solidFill>
              </a:rPr>
              <a:t>this then leads to a drop off, where they choose not to seek further care —&gt; this is detrimental to their long-term health</a:t>
            </a:r>
            <a:endParaRPr sz="1200">
              <a:solidFill>
                <a:schemeClr val="dk1"/>
              </a:solidFill>
            </a:endParaRPr>
          </a:p>
          <a:p>
            <a:pPr indent="0" lvl="0" marL="0" rtl="0" algn="l">
              <a:lnSpc>
                <a:spcPct val="115000"/>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OPENING TITL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803375" y="1490750"/>
            <a:ext cx="3651600" cy="17823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5600"/>
              <a:buNone/>
              <a:defRPr b="0" sz="5600">
                <a:solidFill>
                  <a:srgbClr val="000000"/>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p:txBody>
      </p:sp>
      <p:sp>
        <p:nvSpPr>
          <p:cNvPr id="10" name="Google Shape;10;p2"/>
          <p:cNvSpPr txBox="1"/>
          <p:nvPr>
            <p:ph idx="1" type="subTitle"/>
          </p:nvPr>
        </p:nvSpPr>
        <p:spPr>
          <a:xfrm>
            <a:off x="803375" y="3322750"/>
            <a:ext cx="3110400" cy="71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694C84"/>
              </a:buClr>
              <a:buSzPts val="1100"/>
              <a:buNone/>
              <a:defRPr sz="1100">
                <a:solidFill>
                  <a:srgbClr val="694C84"/>
                </a:solidFill>
              </a:defRPr>
            </a:lvl1pPr>
            <a:lvl2pPr lvl="1" rtl="0">
              <a:lnSpc>
                <a:spcPct val="100000"/>
              </a:lnSpc>
              <a:spcBef>
                <a:spcPts val="0"/>
              </a:spcBef>
              <a:spcAft>
                <a:spcPts val="0"/>
              </a:spcAft>
              <a:buClr>
                <a:srgbClr val="694C84"/>
              </a:buClr>
              <a:buSzPts val="2800"/>
              <a:buFont typeface="Barlow"/>
              <a:buNone/>
              <a:defRPr sz="2800">
                <a:solidFill>
                  <a:srgbClr val="694C84"/>
                </a:solidFill>
                <a:latin typeface="Barlow"/>
                <a:ea typeface="Barlow"/>
                <a:cs typeface="Barlow"/>
                <a:sym typeface="Barlow"/>
              </a:defRPr>
            </a:lvl2pPr>
            <a:lvl3pPr lvl="2" rtl="0">
              <a:lnSpc>
                <a:spcPct val="100000"/>
              </a:lnSpc>
              <a:spcBef>
                <a:spcPts val="0"/>
              </a:spcBef>
              <a:spcAft>
                <a:spcPts val="0"/>
              </a:spcAft>
              <a:buClr>
                <a:srgbClr val="694C84"/>
              </a:buClr>
              <a:buSzPts val="2800"/>
              <a:buFont typeface="Barlow"/>
              <a:buNone/>
              <a:defRPr sz="2800">
                <a:solidFill>
                  <a:srgbClr val="694C84"/>
                </a:solidFill>
                <a:latin typeface="Barlow"/>
                <a:ea typeface="Barlow"/>
                <a:cs typeface="Barlow"/>
                <a:sym typeface="Barlow"/>
              </a:defRPr>
            </a:lvl3pPr>
            <a:lvl4pPr lvl="3" rtl="0">
              <a:lnSpc>
                <a:spcPct val="100000"/>
              </a:lnSpc>
              <a:spcBef>
                <a:spcPts val="0"/>
              </a:spcBef>
              <a:spcAft>
                <a:spcPts val="0"/>
              </a:spcAft>
              <a:buClr>
                <a:srgbClr val="694C84"/>
              </a:buClr>
              <a:buSzPts val="2800"/>
              <a:buFont typeface="Barlow"/>
              <a:buNone/>
              <a:defRPr sz="2800">
                <a:solidFill>
                  <a:srgbClr val="694C84"/>
                </a:solidFill>
                <a:latin typeface="Barlow"/>
                <a:ea typeface="Barlow"/>
                <a:cs typeface="Barlow"/>
                <a:sym typeface="Barlow"/>
              </a:defRPr>
            </a:lvl4pPr>
            <a:lvl5pPr lvl="4" rtl="0">
              <a:lnSpc>
                <a:spcPct val="100000"/>
              </a:lnSpc>
              <a:spcBef>
                <a:spcPts val="0"/>
              </a:spcBef>
              <a:spcAft>
                <a:spcPts val="0"/>
              </a:spcAft>
              <a:buClr>
                <a:srgbClr val="694C84"/>
              </a:buClr>
              <a:buSzPts val="2800"/>
              <a:buFont typeface="Barlow"/>
              <a:buNone/>
              <a:defRPr sz="2800">
                <a:solidFill>
                  <a:srgbClr val="694C84"/>
                </a:solidFill>
                <a:latin typeface="Barlow"/>
                <a:ea typeface="Barlow"/>
                <a:cs typeface="Barlow"/>
                <a:sym typeface="Barlow"/>
              </a:defRPr>
            </a:lvl5pPr>
            <a:lvl6pPr lvl="5" rtl="0">
              <a:lnSpc>
                <a:spcPct val="100000"/>
              </a:lnSpc>
              <a:spcBef>
                <a:spcPts val="0"/>
              </a:spcBef>
              <a:spcAft>
                <a:spcPts val="0"/>
              </a:spcAft>
              <a:buClr>
                <a:srgbClr val="694C84"/>
              </a:buClr>
              <a:buSzPts val="2800"/>
              <a:buFont typeface="Barlow"/>
              <a:buNone/>
              <a:defRPr sz="2800">
                <a:solidFill>
                  <a:srgbClr val="694C84"/>
                </a:solidFill>
                <a:latin typeface="Barlow"/>
                <a:ea typeface="Barlow"/>
                <a:cs typeface="Barlow"/>
                <a:sym typeface="Barlow"/>
              </a:defRPr>
            </a:lvl6pPr>
            <a:lvl7pPr lvl="6" rtl="0">
              <a:lnSpc>
                <a:spcPct val="100000"/>
              </a:lnSpc>
              <a:spcBef>
                <a:spcPts val="0"/>
              </a:spcBef>
              <a:spcAft>
                <a:spcPts val="0"/>
              </a:spcAft>
              <a:buClr>
                <a:srgbClr val="694C84"/>
              </a:buClr>
              <a:buSzPts val="2800"/>
              <a:buFont typeface="Barlow"/>
              <a:buNone/>
              <a:defRPr sz="2800">
                <a:solidFill>
                  <a:srgbClr val="694C84"/>
                </a:solidFill>
                <a:latin typeface="Barlow"/>
                <a:ea typeface="Barlow"/>
                <a:cs typeface="Barlow"/>
                <a:sym typeface="Barlow"/>
              </a:defRPr>
            </a:lvl7pPr>
            <a:lvl8pPr lvl="7" rtl="0">
              <a:lnSpc>
                <a:spcPct val="100000"/>
              </a:lnSpc>
              <a:spcBef>
                <a:spcPts val="0"/>
              </a:spcBef>
              <a:spcAft>
                <a:spcPts val="0"/>
              </a:spcAft>
              <a:buClr>
                <a:srgbClr val="694C84"/>
              </a:buClr>
              <a:buSzPts val="2800"/>
              <a:buFont typeface="Barlow"/>
              <a:buNone/>
              <a:defRPr sz="2800">
                <a:solidFill>
                  <a:srgbClr val="694C84"/>
                </a:solidFill>
                <a:latin typeface="Barlow"/>
                <a:ea typeface="Barlow"/>
                <a:cs typeface="Barlow"/>
                <a:sym typeface="Barlow"/>
              </a:defRPr>
            </a:lvl8pPr>
            <a:lvl9pPr lvl="8" rtl="0">
              <a:lnSpc>
                <a:spcPct val="100000"/>
              </a:lnSpc>
              <a:spcBef>
                <a:spcPts val="0"/>
              </a:spcBef>
              <a:spcAft>
                <a:spcPts val="0"/>
              </a:spcAft>
              <a:buClr>
                <a:srgbClr val="694C84"/>
              </a:buClr>
              <a:buSzPts val="2800"/>
              <a:buFont typeface="Barlow"/>
              <a:buNone/>
              <a:defRPr sz="2800">
                <a:solidFill>
                  <a:srgbClr val="694C84"/>
                </a:solidFill>
                <a:latin typeface="Barlow"/>
                <a:ea typeface="Barlow"/>
                <a:cs typeface="Barlow"/>
                <a:sym typeface="Barlow"/>
              </a:defRPr>
            </a:lvl9pPr>
          </a:lstStyle>
          <a:p/>
        </p:txBody>
      </p:sp>
      <p:sp>
        <p:nvSpPr>
          <p:cNvPr id="11" name="Google Shape;11;p2"/>
          <p:cNvSpPr/>
          <p:nvPr/>
        </p:nvSpPr>
        <p:spPr>
          <a:xfrm>
            <a:off x="6033599" y="-25"/>
            <a:ext cx="3110410" cy="4614809"/>
          </a:xfrm>
          <a:custGeom>
            <a:rect b="b" l="l" r="r" t="t"/>
            <a:pathLst>
              <a:path extrusionOk="0" h="20429" w="17059">
                <a:moveTo>
                  <a:pt x="166" y="1"/>
                </a:moveTo>
                <a:cubicBezTo>
                  <a:pt x="74" y="1"/>
                  <a:pt x="0" y="78"/>
                  <a:pt x="0" y="168"/>
                </a:cubicBezTo>
                <a:lnTo>
                  <a:pt x="0" y="20262"/>
                </a:lnTo>
                <a:cubicBezTo>
                  <a:pt x="0" y="20355"/>
                  <a:pt x="74" y="20429"/>
                  <a:pt x="166" y="20429"/>
                </a:cubicBezTo>
                <a:lnTo>
                  <a:pt x="16892" y="20429"/>
                </a:lnTo>
                <a:cubicBezTo>
                  <a:pt x="16985" y="20429"/>
                  <a:pt x="17058" y="20355"/>
                  <a:pt x="17058" y="20262"/>
                </a:cubicBezTo>
                <a:lnTo>
                  <a:pt x="17058" y="168"/>
                </a:lnTo>
                <a:cubicBezTo>
                  <a:pt x="17058" y="78"/>
                  <a:pt x="16985" y="1"/>
                  <a:pt x="16892" y="1"/>
                </a:cubicBezTo>
                <a:close/>
              </a:path>
            </a:pathLst>
          </a:cu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4_1_1_4">
    <p:bg>
      <p:bgPr>
        <a:solidFill>
          <a:srgbClr val="EECAC8"/>
        </a:solidFill>
      </p:bgPr>
    </p:bg>
    <p:spTree>
      <p:nvGrpSpPr>
        <p:cNvPr id="78" name="Shape 78"/>
        <p:cNvGrpSpPr/>
        <p:nvPr/>
      </p:nvGrpSpPr>
      <p:grpSpPr>
        <a:xfrm>
          <a:off x="0" y="0"/>
          <a:ext cx="0" cy="0"/>
          <a:chOff x="0" y="0"/>
          <a:chExt cx="0" cy="0"/>
        </a:xfrm>
      </p:grpSpPr>
      <p:sp>
        <p:nvSpPr>
          <p:cNvPr id="79" name="Google Shape;79;p11"/>
          <p:cNvSpPr/>
          <p:nvPr/>
        </p:nvSpPr>
        <p:spPr>
          <a:xfrm>
            <a:off x="2286000" y="558550"/>
            <a:ext cx="6867300" cy="3978900"/>
          </a:xfrm>
          <a:prstGeom prst="rect">
            <a:avLst/>
          </a:pr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a:off x="0" y="1478750"/>
            <a:ext cx="2924700" cy="2106900"/>
          </a:xfrm>
          <a:prstGeom prst="rect">
            <a:avLst/>
          </a:pr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1"/>
          <p:cNvSpPr txBox="1"/>
          <p:nvPr>
            <p:ph idx="1" type="subTitle"/>
          </p:nvPr>
        </p:nvSpPr>
        <p:spPr>
          <a:xfrm>
            <a:off x="3591925" y="1970291"/>
            <a:ext cx="3190500" cy="4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a:solidFill>
                  <a:srgbClr val="FFFFFF"/>
                </a:solidFill>
              </a:defRPr>
            </a:lvl1pPr>
            <a:lvl2pPr lvl="1" rtl="0">
              <a:lnSpc>
                <a:spcPct val="100000"/>
              </a:lnSpc>
              <a:spcBef>
                <a:spcPts val="0"/>
              </a:spcBef>
              <a:spcAft>
                <a:spcPts val="0"/>
              </a:spcAft>
              <a:buClr>
                <a:srgbClr val="FFFFFF"/>
              </a:buClr>
              <a:buSzPts val="1100"/>
              <a:buNone/>
              <a:defRPr>
                <a:solidFill>
                  <a:srgbClr val="FFFFFF"/>
                </a:solidFill>
              </a:defRPr>
            </a:lvl2pPr>
            <a:lvl3pPr lvl="2" rtl="0">
              <a:lnSpc>
                <a:spcPct val="100000"/>
              </a:lnSpc>
              <a:spcBef>
                <a:spcPts val="0"/>
              </a:spcBef>
              <a:spcAft>
                <a:spcPts val="0"/>
              </a:spcAft>
              <a:buClr>
                <a:srgbClr val="FFFFFF"/>
              </a:buClr>
              <a:buSzPts val="1100"/>
              <a:buNone/>
              <a:defRPr>
                <a:solidFill>
                  <a:srgbClr val="FFFFFF"/>
                </a:solidFill>
              </a:defRPr>
            </a:lvl3pPr>
            <a:lvl4pPr lvl="3" rtl="0">
              <a:lnSpc>
                <a:spcPct val="100000"/>
              </a:lnSpc>
              <a:spcBef>
                <a:spcPts val="0"/>
              </a:spcBef>
              <a:spcAft>
                <a:spcPts val="0"/>
              </a:spcAft>
              <a:buClr>
                <a:srgbClr val="FFFFFF"/>
              </a:buClr>
              <a:buSzPts val="1100"/>
              <a:buNone/>
              <a:defRPr>
                <a:solidFill>
                  <a:srgbClr val="FFFFFF"/>
                </a:solidFill>
              </a:defRPr>
            </a:lvl4pPr>
            <a:lvl5pPr lvl="4" rtl="0">
              <a:lnSpc>
                <a:spcPct val="100000"/>
              </a:lnSpc>
              <a:spcBef>
                <a:spcPts val="0"/>
              </a:spcBef>
              <a:spcAft>
                <a:spcPts val="0"/>
              </a:spcAft>
              <a:buClr>
                <a:srgbClr val="FFFFFF"/>
              </a:buClr>
              <a:buSzPts val="1100"/>
              <a:buNone/>
              <a:defRPr>
                <a:solidFill>
                  <a:srgbClr val="FFFFFF"/>
                </a:solidFill>
              </a:defRPr>
            </a:lvl5pPr>
            <a:lvl6pPr lvl="5" rtl="0">
              <a:lnSpc>
                <a:spcPct val="100000"/>
              </a:lnSpc>
              <a:spcBef>
                <a:spcPts val="0"/>
              </a:spcBef>
              <a:spcAft>
                <a:spcPts val="0"/>
              </a:spcAft>
              <a:buClr>
                <a:srgbClr val="FFFFFF"/>
              </a:buClr>
              <a:buSzPts val="1100"/>
              <a:buNone/>
              <a:defRPr>
                <a:solidFill>
                  <a:srgbClr val="FFFFFF"/>
                </a:solidFill>
              </a:defRPr>
            </a:lvl6pPr>
            <a:lvl7pPr lvl="6" rtl="0">
              <a:lnSpc>
                <a:spcPct val="100000"/>
              </a:lnSpc>
              <a:spcBef>
                <a:spcPts val="0"/>
              </a:spcBef>
              <a:spcAft>
                <a:spcPts val="0"/>
              </a:spcAft>
              <a:buClr>
                <a:srgbClr val="FFFFFF"/>
              </a:buClr>
              <a:buSzPts val="1100"/>
              <a:buNone/>
              <a:defRPr>
                <a:solidFill>
                  <a:srgbClr val="FFFFFF"/>
                </a:solidFill>
              </a:defRPr>
            </a:lvl7pPr>
            <a:lvl8pPr lvl="7" rtl="0">
              <a:lnSpc>
                <a:spcPct val="100000"/>
              </a:lnSpc>
              <a:spcBef>
                <a:spcPts val="0"/>
              </a:spcBef>
              <a:spcAft>
                <a:spcPts val="0"/>
              </a:spcAft>
              <a:buClr>
                <a:srgbClr val="FFFFFF"/>
              </a:buClr>
              <a:buSzPts val="1100"/>
              <a:buNone/>
              <a:defRPr>
                <a:solidFill>
                  <a:srgbClr val="FFFFFF"/>
                </a:solidFill>
              </a:defRPr>
            </a:lvl8pPr>
            <a:lvl9pPr lvl="8" rtl="0">
              <a:lnSpc>
                <a:spcPct val="100000"/>
              </a:lnSpc>
              <a:spcBef>
                <a:spcPts val="0"/>
              </a:spcBef>
              <a:spcAft>
                <a:spcPts val="0"/>
              </a:spcAft>
              <a:buClr>
                <a:srgbClr val="FFFFFF"/>
              </a:buClr>
              <a:buSzPts val="1100"/>
              <a:buNone/>
              <a:defRPr>
                <a:solidFill>
                  <a:srgbClr val="FFFFFF"/>
                </a:solidFill>
              </a:defRPr>
            </a:lvl9pPr>
          </a:lstStyle>
          <a:p/>
        </p:txBody>
      </p:sp>
      <p:sp>
        <p:nvSpPr>
          <p:cNvPr id="82" name="Google Shape;82;p11"/>
          <p:cNvSpPr txBox="1"/>
          <p:nvPr>
            <p:ph idx="2" type="subTitle"/>
          </p:nvPr>
        </p:nvSpPr>
        <p:spPr>
          <a:xfrm>
            <a:off x="3591925" y="1742878"/>
            <a:ext cx="3555000" cy="356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1pPr>
            <a:lvl2pPr lvl="1"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2pPr>
            <a:lvl3pPr lvl="2"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3pPr>
            <a:lvl4pPr lvl="3"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4pPr>
            <a:lvl5pPr lvl="4"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5pPr>
            <a:lvl6pPr lvl="5"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6pPr>
            <a:lvl7pPr lvl="6"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7pPr>
            <a:lvl8pPr lvl="7"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8pPr>
            <a:lvl9pPr lvl="8"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9pPr>
          </a:lstStyle>
          <a:p/>
        </p:txBody>
      </p:sp>
      <p:sp>
        <p:nvSpPr>
          <p:cNvPr id="83" name="Google Shape;83;p11"/>
          <p:cNvSpPr txBox="1"/>
          <p:nvPr>
            <p:ph idx="3" type="subTitle"/>
          </p:nvPr>
        </p:nvSpPr>
        <p:spPr>
          <a:xfrm>
            <a:off x="3591925" y="1090038"/>
            <a:ext cx="3190500" cy="4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a:solidFill>
                  <a:srgbClr val="FFFFFF"/>
                </a:solidFill>
              </a:defRPr>
            </a:lvl1pPr>
            <a:lvl2pPr lvl="1" rtl="0">
              <a:lnSpc>
                <a:spcPct val="100000"/>
              </a:lnSpc>
              <a:spcBef>
                <a:spcPts val="0"/>
              </a:spcBef>
              <a:spcAft>
                <a:spcPts val="0"/>
              </a:spcAft>
              <a:buClr>
                <a:srgbClr val="FFFFFF"/>
              </a:buClr>
              <a:buSzPts val="1100"/>
              <a:buNone/>
              <a:defRPr>
                <a:solidFill>
                  <a:srgbClr val="FFFFFF"/>
                </a:solidFill>
              </a:defRPr>
            </a:lvl2pPr>
            <a:lvl3pPr lvl="2" rtl="0">
              <a:lnSpc>
                <a:spcPct val="100000"/>
              </a:lnSpc>
              <a:spcBef>
                <a:spcPts val="0"/>
              </a:spcBef>
              <a:spcAft>
                <a:spcPts val="0"/>
              </a:spcAft>
              <a:buClr>
                <a:srgbClr val="FFFFFF"/>
              </a:buClr>
              <a:buSzPts val="1100"/>
              <a:buNone/>
              <a:defRPr>
                <a:solidFill>
                  <a:srgbClr val="FFFFFF"/>
                </a:solidFill>
              </a:defRPr>
            </a:lvl3pPr>
            <a:lvl4pPr lvl="3" rtl="0">
              <a:lnSpc>
                <a:spcPct val="100000"/>
              </a:lnSpc>
              <a:spcBef>
                <a:spcPts val="0"/>
              </a:spcBef>
              <a:spcAft>
                <a:spcPts val="0"/>
              </a:spcAft>
              <a:buClr>
                <a:srgbClr val="FFFFFF"/>
              </a:buClr>
              <a:buSzPts val="1100"/>
              <a:buNone/>
              <a:defRPr>
                <a:solidFill>
                  <a:srgbClr val="FFFFFF"/>
                </a:solidFill>
              </a:defRPr>
            </a:lvl4pPr>
            <a:lvl5pPr lvl="4" rtl="0">
              <a:lnSpc>
                <a:spcPct val="100000"/>
              </a:lnSpc>
              <a:spcBef>
                <a:spcPts val="0"/>
              </a:spcBef>
              <a:spcAft>
                <a:spcPts val="0"/>
              </a:spcAft>
              <a:buClr>
                <a:srgbClr val="FFFFFF"/>
              </a:buClr>
              <a:buSzPts val="1100"/>
              <a:buNone/>
              <a:defRPr>
                <a:solidFill>
                  <a:srgbClr val="FFFFFF"/>
                </a:solidFill>
              </a:defRPr>
            </a:lvl5pPr>
            <a:lvl6pPr lvl="5" rtl="0">
              <a:lnSpc>
                <a:spcPct val="100000"/>
              </a:lnSpc>
              <a:spcBef>
                <a:spcPts val="0"/>
              </a:spcBef>
              <a:spcAft>
                <a:spcPts val="0"/>
              </a:spcAft>
              <a:buClr>
                <a:srgbClr val="FFFFFF"/>
              </a:buClr>
              <a:buSzPts val="1100"/>
              <a:buNone/>
              <a:defRPr>
                <a:solidFill>
                  <a:srgbClr val="FFFFFF"/>
                </a:solidFill>
              </a:defRPr>
            </a:lvl6pPr>
            <a:lvl7pPr lvl="6" rtl="0">
              <a:lnSpc>
                <a:spcPct val="100000"/>
              </a:lnSpc>
              <a:spcBef>
                <a:spcPts val="0"/>
              </a:spcBef>
              <a:spcAft>
                <a:spcPts val="0"/>
              </a:spcAft>
              <a:buClr>
                <a:srgbClr val="FFFFFF"/>
              </a:buClr>
              <a:buSzPts val="1100"/>
              <a:buNone/>
              <a:defRPr>
                <a:solidFill>
                  <a:srgbClr val="FFFFFF"/>
                </a:solidFill>
              </a:defRPr>
            </a:lvl7pPr>
            <a:lvl8pPr lvl="7" rtl="0">
              <a:lnSpc>
                <a:spcPct val="100000"/>
              </a:lnSpc>
              <a:spcBef>
                <a:spcPts val="0"/>
              </a:spcBef>
              <a:spcAft>
                <a:spcPts val="0"/>
              </a:spcAft>
              <a:buClr>
                <a:srgbClr val="FFFFFF"/>
              </a:buClr>
              <a:buSzPts val="1100"/>
              <a:buNone/>
              <a:defRPr>
                <a:solidFill>
                  <a:srgbClr val="FFFFFF"/>
                </a:solidFill>
              </a:defRPr>
            </a:lvl8pPr>
            <a:lvl9pPr lvl="8" rtl="0">
              <a:lnSpc>
                <a:spcPct val="100000"/>
              </a:lnSpc>
              <a:spcBef>
                <a:spcPts val="0"/>
              </a:spcBef>
              <a:spcAft>
                <a:spcPts val="0"/>
              </a:spcAft>
              <a:buClr>
                <a:srgbClr val="FFFFFF"/>
              </a:buClr>
              <a:buSzPts val="1100"/>
              <a:buNone/>
              <a:defRPr>
                <a:solidFill>
                  <a:srgbClr val="FFFFFF"/>
                </a:solidFill>
              </a:defRPr>
            </a:lvl9pPr>
          </a:lstStyle>
          <a:p/>
        </p:txBody>
      </p:sp>
      <p:sp>
        <p:nvSpPr>
          <p:cNvPr id="84" name="Google Shape;84;p11"/>
          <p:cNvSpPr txBox="1"/>
          <p:nvPr>
            <p:ph idx="4" type="subTitle"/>
          </p:nvPr>
        </p:nvSpPr>
        <p:spPr>
          <a:xfrm>
            <a:off x="3591925" y="962050"/>
            <a:ext cx="3555000" cy="25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1pPr>
            <a:lvl2pPr lvl="1"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2pPr>
            <a:lvl3pPr lvl="2"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3pPr>
            <a:lvl4pPr lvl="3"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4pPr>
            <a:lvl5pPr lvl="4"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5pPr>
            <a:lvl6pPr lvl="5"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6pPr>
            <a:lvl7pPr lvl="6"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7pPr>
            <a:lvl8pPr lvl="7"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8pPr>
            <a:lvl9pPr lvl="8"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9pPr>
          </a:lstStyle>
          <a:p/>
        </p:txBody>
      </p:sp>
      <p:sp>
        <p:nvSpPr>
          <p:cNvPr id="85" name="Google Shape;85;p11"/>
          <p:cNvSpPr txBox="1"/>
          <p:nvPr>
            <p:ph idx="5" type="subTitle"/>
          </p:nvPr>
        </p:nvSpPr>
        <p:spPr>
          <a:xfrm>
            <a:off x="3591925" y="2850420"/>
            <a:ext cx="3190500" cy="4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a:solidFill>
                  <a:srgbClr val="FFFFFF"/>
                </a:solidFill>
              </a:defRPr>
            </a:lvl1pPr>
            <a:lvl2pPr lvl="1" rtl="0">
              <a:lnSpc>
                <a:spcPct val="100000"/>
              </a:lnSpc>
              <a:spcBef>
                <a:spcPts val="0"/>
              </a:spcBef>
              <a:spcAft>
                <a:spcPts val="0"/>
              </a:spcAft>
              <a:buClr>
                <a:srgbClr val="FFFFFF"/>
              </a:buClr>
              <a:buSzPts val="1100"/>
              <a:buNone/>
              <a:defRPr>
                <a:solidFill>
                  <a:srgbClr val="FFFFFF"/>
                </a:solidFill>
              </a:defRPr>
            </a:lvl2pPr>
            <a:lvl3pPr lvl="2" rtl="0">
              <a:lnSpc>
                <a:spcPct val="100000"/>
              </a:lnSpc>
              <a:spcBef>
                <a:spcPts val="0"/>
              </a:spcBef>
              <a:spcAft>
                <a:spcPts val="0"/>
              </a:spcAft>
              <a:buClr>
                <a:srgbClr val="FFFFFF"/>
              </a:buClr>
              <a:buSzPts val="1100"/>
              <a:buNone/>
              <a:defRPr>
                <a:solidFill>
                  <a:srgbClr val="FFFFFF"/>
                </a:solidFill>
              </a:defRPr>
            </a:lvl3pPr>
            <a:lvl4pPr lvl="3" rtl="0">
              <a:lnSpc>
                <a:spcPct val="100000"/>
              </a:lnSpc>
              <a:spcBef>
                <a:spcPts val="0"/>
              </a:spcBef>
              <a:spcAft>
                <a:spcPts val="0"/>
              </a:spcAft>
              <a:buClr>
                <a:srgbClr val="FFFFFF"/>
              </a:buClr>
              <a:buSzPts val="1100"/>
              <a:buNone/>
              <a:defRPr>
                <a:solidFill>
                  <a:srgbClr val="FFFFFF"/>
                </a:solidFill>
              </a:defRPr>
            </a:lvl4pPr>
            <a:lvl5pPr lvl="4" rtl="0">
              <a:lnSpc>
                <a:spcPct val="100000"/>
              </a:lnSpc>
              <a:spcBef>
                <a:spcPts val="0"/>
              </a:spcBef>
              <a:spcAft>
                <a:spcPts val="0"/>
              </a:spcAft>
              <a:buClr>
                <a:srgbClr val="FFFFFF"/>
              </a:buClr>
              <a:buSzPts val="1100"/>
              <a:buNone/>
              <a:defRPr>
                <a:solidFill>
                  <a:srgbClr val="FFFFFF"/>
                </a:solidFill>
              </a:defRPr>
            </a:lvl5pPr>
            <a:lvl6pPr lvl="5" rtl="0">
              <a:lnSpc>
                <a:spcPct val="100000"/>
              </a:lnSpc>
              <a:spcBef>
                <a:spcPts val="0"/>
              </a:spcBef>
              <a:spcAft>
                <a:spcPts val="0"/>
              </a:spcAft>
              <a:buClr>
                <a:srgbClr val="FFFFFF"/>
              </a:buClr>
              <a:buSzPts val="1100"/>
              <a:buNone/>
              <a:defRPr>
                <a:solidFill>
                  <a:srgbClr val="FFFFFF"/>
                </a:solidFill>
              </a:defRPr>
            </a:lvl6pPr>
            <a:lvl7pPr lvl="6" rtl="0">
              <a:lnSpc>
                <a:spcPct val="100000"/>
              </a:lnSpc>
              <a:spcBef>
                <a:spcPts val="0"/>
              </a:spcBef>
              <a:spcAft>
                <a:spcPts val="0"/>
              </a:spcAft>
              <a:buClr>
                <a:srgbClr val="FFFFFF"/>
              </a:buClr>
              <a:buSzPts val="1100"/>
              <a:buNone/>
              <a:defRPr>
                <a:solidFill>
                  <a:srgbClr val="FFFFFF"/>
                </a:solidFill>
              </a:defRPr>
            </a:lvl7pPr>
            <a:lvl8pPr lvl="7" rtl="0">
              <a:lnSpc>
                <a:spcPct val="100000"/>
              </a:lnSpc>
              <a:spcBef>
                <a:spcPts val="0"/>
              </a:spcBef>
              <a:spcAft>
                <a:spcPts val="0"/>
              </a:spcAft>
              <a:buClr>
                <a:srgbClr val="FFFFFF"/>
              </a:buClr>
              <a:buSzPts val="1100"/>
              <a:buNone/>
              <a:defRPr>
                <a:solidFill>
                  <a:srgbClr val="FFFFFF"/>
                </a:solidFill>
              </a:defRPr>
            </a:lvl8pPr>
            <a:lvl9pPr lvl="8" rtl="0">
              <a:lnSpc>
                <a:spcPct val="100000"/>
              </a:lnSpc>
              <a:spcBef>
                <a:spcPts val="0"/>
              </a:spcBef>
              <a:spcAft>
                <a:spcPts val="0"/>
              </a:spcAft>
              <a:buClr>
                <a:srgbClr val="FFFFFF"/>
              </a:buClr>
              <a:buSzPts val="1100"/>
              <a:buNone/>
              <a:defRPr>
                <a:solidFill>
                  <a:srgbClr val="FFFFFF"/>
                </a:solidFill>
              </a:defRPr>
            </a:lvl9pPr>
          </a:lstStyle>
          <a:p/>
        </p:txBody>
      </p:sp>
      <p:sp>
        <p:nvSpPr>
          <p:cNvPr id="86" name="Google Shape;86;p11"/>
          <p:cNvSpPr txBox="1"/>
          <p:nvPr>
            <p:ph idx="6" type="subTitle"/>
          </p:nvPr>
        </p:nvSpPr>
        <p:spPr>
          <a:xfrm>
            <a:off x="3591925" y="2623006"/>
            <a:ext cx="3555000" cy="356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1pPr>
            <a:lvl2pPr lvl="1"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2pPr>
            <a:lvl3pPr lvl="2"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3pPr>
            <a:lvl4pPr lvl="3"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4pPr>
            <a:lvl5pPr lvl="4"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5pPr>
            <a:lvl6pPr lvl="5"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6pPr>
            <a:lvl7pPr lvl="6"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7pPr>
            <a:lvl8pPr lvl="7"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8pPr>
            <a:lvl9pPr lvl="8"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9pPr>
          </a:lstStyle>
          <a:p/>
        </p:txBody>
      </p:sp>
      <p:sp>
        <p:nvSpPr>
          <p:cNvPr id="87" name="Google Shape;87;p11"/>
          <p:cNvSpPr txBox="1"/>
          <p:nvPr>
            <p:ph type="title"/>
          </p:nvPr>
        </p:nvSpPr>
        <p:spPr>
          <a:xfrm>
            <a:off x="439200" y="2208550"/>
            <a:ext cx="2662200" cy="6789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0" sz="1800">
                <a:solidFill>
                  <a:srgbClr val="434343"/>
                </a:solidFill>
              </a:defRPr>
            </a:lvl1pPr>
            <a:lvl2pPr lvl="1" rtl="0" algn="r">
              <a:spcBef>
                <a:spcPts val="0"/>
              </a:spcBef>
              <a:spcAft>
                <a:spcPts val="0"/>
              </a:spcAft>
              <a:buNone/>
              <a:defRPr sz="2400">
                <a:solidFill>
                  <a:srgbClr val="434343"/>
                </a:solidFill>
                <a:latin typeface="Roboto Slab Regular"/>
                <a:ea typeface="Roboto Slab Regular"/>
                <a:cs typeface="Roboto Slab Regular"/>
                <a:sym typeface="Roboto Slab Regular"/>
              </a:defRPr>
            </a:lvl2pPr>
            <a:lvl3pPr lvl="2" rtl="0" algn="r">
              <a:spcBef>
                <a:spcPts val="0"/>
              </a:spcBef>
              <a:spcAft>
                <a:spcPts val="0"/>
              </a:spcAft>
              <a:buNone/>
              <a:defRPr sz="2400">
                <a:solidFill>
                  <a:srgbClr val="434343"/>
                </a:solidFill>
                <a:latin typeface="Roboto Slab Regular"/>
                <a:ea typeface="Roboto Slab Regular"/>
                <a:cs typeface="Roboto Slab Regular"/>
                <a:sym typeface="Roboto Slab Regular"/>
              </a:defRPr>
            </a:lvl3pPr>
            <a:lvl4pPr lvl="3" rtl="0" algn="r">
              <a:spcBef>
                <a:spcPts val="0"/>
              </a:spcBef>
              <a:spcAft>
                <a:spcPts val="0"/>
              </a:spcAft>
              <a:buNone/>
              <a:defRPr sz="2400">
                <a:solidFill>
                  <a:srgbClr val="434343"/>
                </a:solidFill>
                <a:latin typeface="Roboto Slab Regular"/>
                <a:ea typeface="Roboto Slab Regular"/>
                <a:cs typeface="Roboto Slab Regular"/>
                <a:sym typeface="Roboto Slab Regular"/>
              </a:defRPr>
            </a:lvl4pPr>
            <a:lvl5pPr lvl="4" rtl="0" algn="r">
              <a:spcBef>
                <a:spcPts val="0"/>
              </a:spcBef>
              <a:spcAft>
                <a:spcPts val="0"/>
              </a:spcAft>
              <a:buNone/>
              <a:defRPr sz="2400">
                <a:solidFill>
                  <a:srgbClr val="434343"/>
                </a:solidFill>
                <a:latin typeface="Roboto Slab Regular"/>
                <a:ea typeface="Roboto Slab Regular"/>
                <a:cs typeface="Roboto Slab Regular"/>
                <a:sym typeface="Roboto Slab Regular"/>
              </a:defRPr>
            </a:lvl5pPr>
            <a:lvl6pPr lvl="5" rtl="0" algn="r">
              <a:spcBef>
                <a:spcPts val="0"/>
              </a:spcBef>
              <a:spcAft>
                <a:spcPts val="0"/>
              </a:spcAft>
              <a:buNone/>
              <a:defRPr sz="2400">
                <a:solidFill>
                  <a:srgbClr val="434343"/>
                </a:solidFill>
                <a:latin typeface="Roboto Slab Regular"/>
                <a:ea typeface="Roboto Slab Regular"/>
                <a:cs typeface="Roboto Slab Regular"/>
                <a:sym typeface="Roboto Slab Regular"/>
              </a:defRPr>
            </a:lvl6pPr>
            <a:lvl7pPr lvl="6" rtl="0" algn="r">
              <a:spcBef>
                <a:spcPts val="0"/>
              </a:spcBef>
              <a:spcAft>
                <a:spcPts val="0"/>
              </a:spcAft>
              <a:buNone/>
              <a:defRPr sz="2400">
                <a:solidFill>
                  <a:srgbClr val="434343"/>
                </a:solidFill>
                <a:latin typeface="Roboto Slab Regular"/>
                <a:ea typeface="Roboto Slab Regular"/>
                <a:cs typeface="Roboto Slab Regular"/>
                <a:sym typeface="Roboto Slab Regular"/>
              </a:defRPr>
            </a:lvl7pPr>
            <a:lvl8pPr lvl="7" rtl="0" algn="r">
              <a:spcBef>
                <a:spcPts val="0"/>
              </a:spcBef>
              <a:spcAft>
                <a:spcPts val="0"/>
              </a:spcAft>
              <a:buNone/>
              <a:defRPr sz="2400">
                <a:solidFill>
                  <a:srgbClr val="434343"/>
                </a:solidFill>
                <a:latin typeface="Roboto Slab Regular"/>
                <a:ea typeface="Roboto Slab Regular"/>
                <a:cs typeface="Roboto Slab Regular"/>
                <a:sym typeface="Roboto Slab Regular"/>
              </a:defRPr>
            </a:lvl8pPr>
            <a:lvl9pPr lvl="8" rtl="0" algn="r">
              <a:spcBef>
                <a:spcPts val="0"/>
              </a:spcBef>
              <a:spcAft>
                <a:spcPts val="0"/>
              </a:spcAft>
              <a:buNone/>
              <a:defRPr sz="2400">
                <a:solidFill>
                  <a:srgbClr val="434343"/>
                </a:solidFill>
                <a:latin typeface="Roboto Slab Regular"/>
                <a:ea typeface="Roboto Slab Regular"/>
                <a:cs typeface="Roboto Slab Regular"/>
                <a:sym typeface="Roboto Slab Regular"/>
              </a:defRPr>
            </a:lvl9pPr>
          </a:lstStyle>
          <a:p/>
        </p:txBody>
      </p:sp>
      <p:sp>
        <p:nvSpPr>
          <p:cNvPr id="88" name="Google Shape;88;p11"/>
          <p:cNvSpPr txBox="1"/>
          <p:nvPr>
            <p:ph idx="7" type="subTitle"/>
          </p:nvPr>
        </p:nvSpPr>
        <p:spPr>
          <a:xfrm>
            <a:off x="3591925" y="3730548"/>
            <a:ext cx="3190500" cy="4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a:solidFill>
                  <a:srgbClr val="FFFFFF"/>
                </a:solidFill>
              </a:defRPr>
            </a:lvl1pPr>
            <a:lvl2pPr lvl="1" rtl="0">
              <a:lnSpc>
                <a:spcPct val="100000"/>
              </a:lnSpc>
              <a:spcBef>
                <a:spcPts val="0"/>
              </a:spcBef>
              <a:spcAft>
                <a:spcPts val="0"/>
              </a:spcAft>
              <a:buClr>
                <a:srgbClr val="FFFFFF"/>
              </a:buClr>
              <a:buSzPts val="1100"/>
              <a:buNone/>
              <a:defRPr>
                <a:solidFill>
                  <a:srgbClr val="FFFFFF"/>
                </a:solidFill>
              </a:defRPr>
            </a:lvl2pPr>
            <a:lvl3pPr lvl="2" rtl="0">
              <a:lnSpc>
                <a:spcPct val="100000"/>
              </a:lnSpc>
              <a:spcBef>
                <a:spcPts val="0"/>
              </a:spcBef>
              <a:spcAft>
                <a:spcPts val="0"/>
              </a:spcAft>
              <a:buClr>
                <a:srgbClr val="FFFFFF"/>
              </a:buClr>
              <a:buSzPts val="1100"/>
              <a:buNone/>
              <a:defRPr>
                <a:solidFill>
                  <a:srgbClr val="FFFFFF"/>
                </a:solidFill>
              </a:defRPr>
            </a:lvl3pPr>
            <a:lvl4pPr lvl="3" rtl="0">
              <a:lnSpc>
                <a:spcPct val="100000"/>
              </a:lnSpc>
              <a:spcBef>
                <a:spcPts val="0"/>
              </a:spcBef>
              <a:spcAft>
                <a:spcPts val="0"/>
              </a:spcAft>
              <a:buClr>
                <a:srgbClr val="FFFFFF"/>
              </a:buClr>
              <a:buSzPts val="1100"/>
              <a:buNone/>
              <a:defRPr>
                <a:solidFill>
                  <a:srgbClr val="FFFFFF"/>
                </a:solidFill>
              </a:defRPr>
            </a:lvl4pPr>
            <a:lvl5pPr lvl="4" rtl="0">
              <a:lnSpc>
                <a:spcPct val="100000"/>
              </a:lnSpc>
              <a:spcBef>
                <a:spcPts val="0"/>
              </a:spcBef>
              <a:spcAft>
                <a:spcPts val="0"/>
              </a:spcAft>
              <a:buClr>
                <a:srgbClr val="FFFFFF"/>
              </a:buClr>
              <a:buSzPts val="1100"/>
              <a:buNone/>
              <a:defRPr>
                <a:solidFill>
                  <a:srgbClr val="FFFFFF"/>
                </a:solidFill>
              </a:defRPr>
            </a:lvl5pPr>
            <a:lvl6pPr lvl="5" rtl="0">
              <a:lnSpc>
                <a:spcPct val="100000"/>
              </a:lnSpc>
              <a:spcBef>
                <a:spcPts val="0"/>
              </a:spcBef>
              <a:spcAft>
                <a:spcPts val="0"/>
              </a:spcAft>
              <a:buClr>
                <a:srgbClr val="FFFFFF"/>
              </a:buClr>
              <a:buSzPts val="1100"/>
              <a:buNone/>
              <a:defRPr>
                <a:solidFill>
                  <a:srgbClr val="FFFFFF"/>
                </a:solidFill>
              </a:defRPr>
            </a:lvl6pPr>
            <a:lvl7pPr lvl="6" rtl="0">
              <a:lnSpc>
                <a:spcPct val="100000"/>
              </a:lnSpc>
              <a:spcBef>
                <a:spcPts val="0"/>
              </a:spcBef>
              <a:spcAft>
                <a:spcPts val="0"/>
              </a:spcAft>
              <a:buClr>
                <a:srgbClr val="FFFFFF"/>
              </a:buClr>
              <a:buSzPts val="1100"/>
              <a:buNone/>
              <a:defRPr>
                <a:solidFill>
                  <a:srgbClr val="FFFFFF"/>
                </a:solidFill>
              </a:defRPr>
            </a:lvl7pPr>
            <a:lvl8pPr lvl="7" rtl="0">
              <a:lnSpc>
                <a:spcPct val="100000"/>
              </a:lnSpc>
              <a:spcBef>
                <a:spcPts val="0"/>
              </a:spcBef>
              <a:spcAft>
                <a:spcPts val="0"/>
              </a:spcAft>
              <a:buClr>
                <a:srgbClr val="FFFFFF"/>
              </a:buClr>
              <a:buSzPts val="1100"/>
              <a:buNone/>
              <a:defRPr>
                <a:solidFill>
                  <a:srgbClr val="FFFFFF"/>
                </a:solidFill>
              </a:defRPr>
            </a:lvl8pPr>
            <a:lvl9pPr lvl="8" rtl="0">
              <a:lnSpc>
                <a:spcPct val="100000"/>
              </a:lnSpc>
              <a:spcBef>
                <a:spcPts val="0"/>
              </a:spcBef>
              <a:spcAft>
                <a:spcPts val="0"/>
              </a:spcAft>
              <a:buClr>
                <a:srgbClr val="FFFFFF"/>
              </a:buClr>
              <a:buSzPts val="1100"/>
              <a:buNone/>
              <a:defRPr>
                <a:solidFill>
                  <a:srgbClr val="FFFFFF"/>
                </a:solidFill>
              </a:defRPr>
            </a:lvl9pPr>
          </a:lstStyle>
          <a:p/>
        </p:txBody>
      </p:sp>
      <p:sp>
        <p:nvSpPr>
          <p:cNvPr id="89" name="Google Shape;89;p11"/>
          <p:cNvSpPr txBox="1"/>
          <p:nvPr>
            <p:ph idx="8" type="subTitle"/>
          </p:nvPr>
        </p:nvSpPr>
        <p:spPr>
          <a:xfrm>
            <a:off x="3591925" y="3503135"/>
            <a:ext cx="3555000" cy="356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1pPr>
            <a:lvl2pPr lvl="1"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2pPr>
            <a:lvl3pPr lvl="2"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3pPr>
            <a:lvl4pPr lvl="3"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4pPr>
            <a:lvl5pPr lvl="4"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5pPr>
            <a:lvl6pPr lvl="5"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6pPr>
            <a:lvl7pPr lvl="6"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7pPr>
            <a:lvl8pPr lvl="7"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8pPr>
            <a:lvl9pPr lvl="8"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9pPr>
          </a:lstStyle>
          <a:p/>
        </p:txBody>
      </p:sp>
    </p:spTree>
  </p:cSld>
  <p:clrMapOvr>
    <a:masterClrMapping/>
  </p:clrMapOvr>
  <p:extLst>
    <p:ext uri="{DCECCB84-F9BA-43D5-87BE-67443E8EF086}">
      <p15:sldGuideLst>
        <p15:guide id="1" pos="454">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14_1_1_4_2">
    <p:bg>
      <p:bgPr>
        <a:solidFill>
          <a:srgbClr val="EECAC8"/>
        </a:solidFill>
      </p:bgPr>
    </p:bg>
    <p:spTree>
      <p:nvGrpSpPr>
        <p:cNvPr id="90" name="Shape 90"/>
        <p:cNvGrpSpPr/>
        <p:nvPr/>
      </p:nvGrpSpPr>
      <p:grpSpPr>
        <a:xfrm>
          <a:off x="0" y="0"/>
          <a:ext cx="0" cy="0"/>
          <a:chOff x="0" y="0"/>
          <a:chExt cx="0" cy="0"/>
        </a:xfrm>
      </p:grpSpPr>
      <p:sp>
        <p:nvSpPr>
          <p:cNvPr id="91" name="Google Shape;91;p12"/>
          <p:cNvSpPr/>
          <p:nvPr/>
        </p:nvSpPr>
        <p:spPr>
          <a:xfrm>
            <a:off x="2286000" y="558550"/>
            <a:ext cx="6867300" cy="3978900"/>
          </a:xfrm>
          <a:prstGeom prst="rect">
            <a:avLst/>
          </a:pr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2"/>
          <p:cNvSpPr/>
          <p:nvPr/>
        </p:nvSpPr>
        <p:spPr>
          <a:xfrm>
            <a:off x="0" y="1478750"/>
            <a:ext cx="2924700" cy="2106900"/>
          </a:xfrm>
          <a:prstGeom prst="rect">
            <a:avLst/>
          </a:pr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2"/>
          <p:cNvSpPr/>
          <p:nvPr/>
        </p:nvSpPr>
        <p:spPr>
          <a:xfrm>
            <a:off x="6822000" y="4464175"/>
            <a:ext cx="2285400" cy="151200"/>
          </a:xfrm>
          <a:prstGeom prst="ellipse">
            <a:avLst/>
          </a:pr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2"/>
          <p:cNvSpPr/>
          <p:nvPr/>
        </p:nvSpPr>
        <p:spPr>
          <a:xfrm flipH="1">
            <a:off x="7782685" y="3461498"/>
            <a:ext cx="440572" cy="1057604"/>
          </a:xfrm>
          <a:custGeom>
            <a:rect b="b" l="l" r="r" t="t"/>
            <a:pathLst>
              <a:path extrusionOk="0" h="15553" w="6479">
                <a:moveTo>
                  <a:pt x="4489" y="0"/>
                </a:moveTo>
                <a:cubicBezTo>
                  <a:pt x="3739" y="720"/>
                  <a:pt x="3079" y="1530"/>
                  <a:pt x="2513" y="2403"/>
                </a:cubicBezTo>
                <a:cubicBezTo>
                  <a:pt x="2759" y="3130"/>
                  <a:pt x="3006" y="3856"/>
                  <a:pt x="3256" y="4582"/>
                </a:cubicBezTo>
                <a:cubicBezTo>
                  <a:pt x="2883" y="4059"/>
                  <a:pt x="2507" y="3539"/>
                  <a:pt x="2133" y="3019"/>
                </a:cubicBezTo>
                <a:cubicBezTo>
                  <a:pt x="1417" y="4259"/>
                  <a:pt x="887" y="5605"/>
                  <a:pt x="580" y="7005"/>
                </a:cubicBezTo>
                <a:cubicBezTo>
                  <a:pt x="1057" y="7778"/>
                  <a:pt x="1536" y="8551"/>
                  <a:pt x="2016" y="9324"/>
                </a:cubicBezTo>
                <a:cubicBezTo>
                  <a:pt x="1480" y="8854"/>
                  <a:pt x="947" y="8381"/>
                  <a:pt x="414" y="7912"/>
                </a:cubicBezTo>
                <a:lnTo>
                  <a:pt x="414" y="7912"/>
                </a:lnTo>
                <a:cubicBezTo>
                  <a:pt x="0" y="10620"/>
                  <a:pt x="437" y="13053"/>
                  <a:pt x="1647" y="15553"/>
                </a:cubicBezTo>
                <a:lnTo>
                  <a:pt x="4093" y="15553"/>
                </a:lnTo>
                <a:cubicBezTo>
                  <a:pt x="5532" y="13270"/>
                  <a:pt x="6355" y="10600"/>
                  <a:pt x="6452" y="7904"/>
                </a:cubicBezTo>
                <a:cubicBezTo>
                  <a:pt x="6478" y="7192"/>
                  <a:pt x="6441" y="6465"/>
                  <a:pt x="6352" y="5742"/>
                </a:cubicBezTo>
                <a:cubicBezTo>
                  <a:pt x="6055" y="6045"/>
                  <a:pt x="5758" y="6345"/>
                  <a:pt x="5462" y="6645"/>
                </a:cubicBezTo>
                <a:cubicBezTo>
                  <a:pt x="5729" y="6142"/>
                  <a:pt x="5995" y="5635"/>
                  <a:pt x="6258" y="5129"/>
                </a:cubicBezTo>
                <a:cubicBezTo>
                  <a:pt x="5955" y="3336"/>
                  <a:pt x="5322" y="1570"/>
                  <a:pt x="4489" y="0"/>
                </a:cubicBezTo>
                <a:close/>
              </a:path>
            </a:pathLst>
          </a:custGeom>
          <a:solidFill>
            <a:srgbClr val="B57C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2"/>
          <p:cNvSpPr/>
          <p:nvPr/>
        </p:nvSpPr>
        <p:spPr>
          <a:xfrm flipH="1">
            <a:off x="7933261" y="3460818"/>
            <a:ext cx="114988" cy="1058692"/>
          </a:xfrm>
          <a:custGeom>
            <a:rect b="b" l="l" r="r" t="t"/>
            <a:pathLst>
              <a:path extrusionOk="0" h="15569" w="1691">
                <a:moveTo>
                  <a:pt x="1520" y="1"/>
                </a:moveTo>
                <a:lnTo>
                  <a:pt x="1" y="15552"/>
                </a:lnTo>
                <a:lnTo>
                  <a:pt x="174" y="15569"/>
                </a:lnTo>
                <a:lnTo>
                  <a:pt x="1690" y="17"/>
                </a:lnTo>
                <a:lnTo>
                  <a:pt x="1520"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2"/>
          <p:cNvSpPr/>
          <p:nvPr/>
        </p:nvSpPr>
        <p:spPr>
          <a:xfrm flipH="1">
            <a:off x="7622472" y="3859645"/>
            <a:ext cx="379644" cy="659464"/>
          </a:xfrm>
          <a:custGeom>
            <a:rect b="b" l="l" r="r" t="t"/>
            <a:pathLst>
              <a:path extrusionOk="0" h="9698" w="5583">
                <a:moveTo>
                  <a:pt x="5406" y="0"/>
                </a:moveTo>
                <a:cubicBezTo>
                  <a:pt x="3717" y="954"/>
                  <a:pt x="2300" y="2386"/>
                  <a:pt x="1370" y="4089"/>
                </a:cubicBezTo>
                <a:cubicBezTo>
                  <a:pt x="441" y="5792"/>
                  <a:pt x="1" y="7755"/>
                  <a:pt x="114" y="9691"/>
                </a:cubicBezTo>
                <a:lnTo>
                  <a:pt x="2217" y="9698"/>
                </a:lnTo>
                <a:cubicBezTo>
                  <a:pt x="3580" y="8072"/>
                  <a:pt x="4576" y="6352"/>
                  <a:pt x="5099" y="4493"/>
                </a:cubicBezTo>
                <a:lnTo>
                  <a:pt x="5099" y="4493"/>
                </a:lnTo>
                <a:cubicBezTo>
                  <a:pt x="4703" y="4659"/>
                  <a:pt x="4306" y="4825"/>
                  <a:pt x="3909" y="4989"/>
                </a:cubicBezTo>
                <a:cubicBezTo>
                  <a:pt x="4356" y="4622"/>
                  <a:pt x="4803" y="4253"/>
                  <a:pt x="5249" y="3886"/>
                </a:cubicBezTo>
                <a:cubicBezTo>
                  <a:pt x="5519" y="2656"/>
                  <a:pt x="5582" y="1366"/>
                  <a:pt x="5406" y="0"/>
                </a:cubicBezTo>
                <a:close/>
              </a:path>
            </a:pathLst>
          </a:custGeom>
          <a:solidFill>
            <a:srgbClr val="CB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2"/>
          <p:cNvSpPr/>
          <p:nvPr/>
        </p:nvSpPr>
        <p:spPr>
          <a:xfrm flipH="1">
            <a:off x="7650243" y="3857333"/>
            <a:ext cx="294168" cy="664088"/>
          </a:xfrm>
          <a:custGeom>
            <a:rect b="b" l="l" r="r" t="t"/>
            <a:pathLst>
              <a:path extrusionOk="0" h="9766" w="4326">
                <a:moveTo>
                  <a:pt x="4169" y="1"/>
                </a:moveTo>
                <a:lnTo>
                  <a:pt x="0" y="9698"/>
                </a:lnTo>
                <a:lnTo>
                  <a:pt x="157" y="9765"/>
                </a:lnTo>
                <a:lnTo>
                  <a:pt x="4325" y="68"/>
                </a:lnTo>
                <a:lnTo>
                  <a:pt x="4169"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2"/>
          <p:cNvSpPr txBox="1"/>
          <p:nvPr>
            <p:ph idx="1" type="subTitle"/>
          </p:nvPr>
        </p:nvSpPr>
        <p:spPr>
          <a:xfrm>
            <a:off x="3591925" y="1970291"/>
            <a:ext cx="3190500" cy="4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a:solidFill>
                  <a:srgbClr val="FFFFFF"/>
                </a:solidFill>
              </a:defRPr>
            </a:lvl1pPr>
            <a:lvl2pPr lvl="1" rtl="0">
              <a:lnSpc>
                <a:spcPct val="100000"/>
              </a:lnSpc>
              <a:spcBef>
                <a:spcPts val="0"/>
              </a:spcBef>
              <a:spcAft>
                <a:spcPts val="0"/>
              </a:spcAft>
              <a:buClr>
                <a:srgbClr val="FFFFFF"/>
              </a:buClr>
              <a:buSzPts val="1100"/>
              <a:buNone/>
              <a:defRPr>
                <a:solidFill>
                  <a:srgbClr val="FFFFFF"/>
                </a:solidFill>
              </a:defRPr>
            </a:lvl2pPr>
            <a:lvl3pPr lvl="2" rtl="0">
              <a:lnSpc>
                <a:spcPct val="100000"/>
              </a:lnSpc>
              <a:spcBef>
                <a:spcPts val="0"/>
              </a:spcBef>
              <a:spcAft>
                <a:spcPts val="0"/>
              </a:spcAft>
              <a:buClr>
                <a:srgbClr val="FFFFFF"/>
              </a:buClr>
              <a:buSzPts val="1100"/>
              <a:buNone/>
              <a:defRPr>
                <a:solidFill>
                  <a:srgbClr val="FFFFFF"/>
                </a:solidFill>
              </a:defRPr>
            </a:lvl3pPr>
            <a:lvl4pPr lvl="3" rtl="0">
              <a:lnSpc>
                <a:spcPct val="100000"/>
              </a:lnSpc>
              <a:spcBef>
                <a:spcPts val="0"/>
              </a:spcBef>
              <a:spcAft>
                <a:spcPts val="0"/>
              </a:spcAft>
              <a:buClr>
                <a:srgbClr val="FFFFFF"/>
              </a:buClr>
              <a:buSzPts val="1100"/>
              <a:buNone/>
              <a:defRPr>
                <a:solidFill>
                  <a:srgbClr val="FFFFFF"/>
                </a:solidFill>
              </a:defRPr>
            </a:lvl4pPr>
            <a:lvl5pPr lvl="4" rtl="0">
              <a:lnSpc>
                <a:spcPct val="100000"/>
              </a:lnSpc>
              <a:spcBef>
                <a:spcPts val="0"/>
              </a:spcBef>
              <a:spcAft>
                <a:spcPts val="0"/>
              </a:spcAft>
              <a:buClr>
                <a:srgbClr val="FFFFFF"/>
              </a:buClr>
              <a:buSzPts val="1100"/>
              <a:buNone/>
              <a:defRPr>
                <a:solidFill>
                  <a:srgbClr val="FFFFFF"/>
                </a:solidFill>
              </a:defRPr>
            </a:lvl5pPr>
            <a:lvl6pPr lvl="5" rtl="0">
              <a:lnSpc>
                <a:spcPct val="100000"/>
              </a:lnSpc>
              <a:spcBef>
                <a:spcPts val="0"/>
              </a:spcBef>
              <a:spcAft>
                <a:spcPts val="0"/>
              </a:spcAft>
              <a:buClr>
                <a:srgbClr val="FFFFFF"/>
              </a:buClr>
              <a:buSzPts val="1100"/>
              <a:buNone/>
              <a:defRPr>
                <a:solidFill>
                  <a:srgbClr val="FFFFFF"/>
                </a:solidFill>
              </a:defRPr>
            </a:lvl6pPr>
            <a:lvl7pPr lvl="6" rtl="0">
              <a:lnSpc>
                <a:spcPct val="100000"/>
              </a:lnSpc>
              <a:spcBef>
                <a:spcPts val="0"/>
              </a:spcBef>
              <a:spcAft>
                <a:spcPts val="0"/>
              </a:spcAft>
              <a:buClr>
                <a:srgbClr val="FFFFFF"/>
              </a:buClr>
              <a:buSzPts val="1100"/>
              <a:buNone/>
              <a:defRPr>
                <a:solidFill>
                  <a:srgbClr val="FFFFFF"/>
                </a:solidFill>
              </a:defRPr>
            </a:lvl7pPr>
            <a:lvl8pPr lvl="7" rtl="0">
              <a:lnSpc>
                <a:spcPct val="100000"/>
              </a:lnSpc>
              <a:spcBef>
                <a:spcPts val="0"/>
              </a:spcBef>
              <a:spcAft>
                <a:spcPts val="0"/>
              </a:spcAft>
              <a:buClr>
                <a:srgbClr val="FFFFFF"/>
              </a:buClr>
              <a:buSzPts val="1100"/>
              <a:buNone/>
              <a:defRPr>
                <a:solidFill>
                  <a:srgbClr val="FFFFFF"/>
                </a:solidFill>
              </a:defRPr>
            </a:lvl8pPr>
            <a:lvl9pPr lvl="8" rtl="0">
              <a:lnSpc>
                <a:spcPct val="100000"/>
              </a:lnSpc>
              <a:spcBef>
                <a:spcPts val="0"/>
              </a:spcBef>
              <a:spcAft>
                <a:spcPts val="0"/>
              </a:spcAft>
              <a:buClr>
                <a:srgbClr val="FFFFFF"/>
              </a:buClr>
              <a:buSzPts val="1100"/>
              <a:buNone/>
              <a:defRPr>
                <a:solidFill>
                  <a:srgbClr val="FFFFFF"/>
                </a:solidFill>
              </a:defRPr>
            </a:lvl9pPr>
          </a:lstStyle>
          <a:p/>
        </p:txBody>
      </p:sp>
      <p:sp>
        <p:nvSpPr>
          <p:cNvPr id="99" name="Google Shape;99;p12"/>
          <p:cNvSpPr txBox="1"/>
          <p:nvPr>
            <p:ph idx="2" type="subTitle"/>
          </p:nvPr>
        </p:nvSpPr>
        <p:spPr>
          <a:xfrm>
            <a:off x="3591925" y="1742878"/>
            <a:ext cx="3555000" cy="356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1pPr>
            <a:lvl2pPr lvl="1"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2pPr>
            <a:lvl3pPr lvl="2"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3pPr>
            <a:lvl4pPr lvl="3"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4pPr>
            <a:lvl5pPr lvl="4"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5pPr>
            <a:lvl6pPr lvl="5"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6pPr>
            <a:lvl7pPr lvl="6"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7pPr>
            <a:lvl8pPr lvl="7"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8pPr>
            <a:lvl9pPr lvl="8"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9pPr>
          </a:lstStyle>
          <a:p/>
        </p:txBody>
      </p:sp>
      <p:sp>
        <p:nvSpPr>
          <p:cNvPr id="100" name="Google Shape;100;p12"/>
          <p:cNvSpPr txBox="1"/>
          <p:nvPr>
            <p:ph idx="3" type="subTitle"/>
          </p:nvPr>
        </p:nvSpPr>
        <p:spPr>
          <a:xfrm>
            <a:off x="3591925" y="1090038"/>
            <a:ext cx="3190500" cy="4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a:solidFill>
                  <a:srgbClr val="FFFFFF"/>
                </a:solidFill>
              </a:defRPr>
            </a:lvl1pPr>
            <a:lvl2pPr lvl="1" rtl="0">
              <a:lnSpc>
                <a:spcPct val="100000"/>
              </a:lnSpc>
              <a:spcBef>
                <a:spcPts val="0"/>
              </a:spcBef>
              <a:spcAft>
                <a:spcPts val="0"/>
              </a:spcAft>
              <a:buClr>
                <a:srgbClr val="FFFFFF"/>
              </a:buClr>
              <a:buSzPts val="1100"/>
              <a:buNone/>
              <a:defRPr>
                <a:solidFill>
                  <a:srgbClr val="FFFFFF"/>
                </a:solidFill>
              </a:defRPr>
            </a:lvl2pPr>
            <a:lvl3pPr lvl="2" rtl="0">
              <a:lnSpc>
                <a:spcPct val="100000"/>
              </a:lnSpc>
              <a:spcBef>
                <a:spcPts val="0"/>
              </a:spcBef>
              <a:spcAft>
                <a:spcPts val="0"/>
              </a:spcAft>
              <a:buClr>
                <a:srgbClr val="FFFFFF"/>
              </a:buClr>
              <a:buSzPts val="1100"/>
              <a:buNone/>
              <a:defRPr>
                <a:solidFill>
                  <a:srgbClr val="FFFFFF"/>
                </a:solidFill>
              </a:defRPr>
            </a:lvl3pPr>
            <a:lvl4pPr lvl="3" rtl="0">
              <a:lnSpc>
                <a:spcPct val="100000"/>
              </a:lnSpc>
              <a:spcBef>
                <a:spcPts val="0"/>
              </a:spcBef>
              <a:spcAft>
                <a:spcPts val="0"/>
              </a:spcAft>
              <a:buClr>
                <a:srgbClr val="FFFFFF"/>
              </a:buClr>
              <a:buSzPts val="1100"/>
              <a:buNone/>
              <a:defRPr>
                <a:solidFill>
                  <a:srgbClr val="FFFFFF"/>
                </a:solidFill>
              </a:defRPr>
            </a:lvl4pPr>
            <a:lvl5pPr lvl="4" rtl="0">
              <a:lnSpc>
                <a:spcPct val="100000"/>
              </a:lnSpc>
              <a:spcBef>
                <a:spcPts val="0"/>
              </a:spcBef>
              <a:spcAft>
                <a:spcPts val="0"/>
              </a:spcAft>
              <a:buClr>
                <a:srgbClr val="FFFFFF"/>
              </a:buClr>
              <a:buSzPts val="1100"/>
              <a:buNone/>
              <a:defRPr>
                <a:solidFill>
                  <a:srgbClr val="FFFFFF"/>
                </a:solidFill>
              </a:defRPr>
            </a:lvl5pPr>
            <a:lvl6pPr lvl="5" rtl="0">
              <a:lnSpc>
                <a:spcPct val="100000"/>
              </a:lnSpc>
              <a:spcBef>
                <a:spcPts val="0"/>
              </a:spcBef>
              <a:spcAft>
                <a:spcPts val="0"/>
              </a:spcAft>
              <a:buClr>
                <a:srgbClr val="FFFFFF"/>
              </a:buClr>
              <a:buSzPts val="1100"/>
              <a:buNone/>
              <a:defRPr>
                <a:solidFill>
                  <a:srgbClr val="FFFFFF"/>
                </a:solidFill>
              </a:defRPr>
            </a:lvl6pPr>
            <a:lvl7pPr lvl="6" rtl="0">
              <a:lnSpc>
                <a:spcPct val="100000"/>
              </a:lnSpc>
              <a:spcBef>
                <a:spcPts val="0"/>
              </a:spcBef>
              <a:spcAft>
                <a:spcPts val="0"/>
              </a:spcAft>
              <a:buClr>
                <a:srgbClr val="FFFFFF"/>
              </a:buClr>
              <a:buSzPts val="1100"/>
              <a:buNone/>
              <a:defRPr>
                <a:solidFill>
                  <a:srgbClr val="FFFFFF"/>
                </a:solidFill>
              </a:defRPr>
            </a:lvl7pPr>
            <a:lvl8pPr lvl="7" rtl="0">
              <a:lnSpc>
                <a:spcPct val="100000"/>
              </a:lnSpc>
              <a:spcBef>
                <a:spcPts val="0"/>
              </a:spcBef>
              <a:spcAft>
                <a:spcPts val="0"/>
              </a:spcAft>
              <a:buClr>
                <a:srgbClr val="FFFFFF"/>
              </a:buClr>
              <a:buSzPts val="1100"/>
              <a:buNone/>
              <a:defRPr>
                <a:solidFill>
                  <a:srgbClr val="FFFFFF"/>
                </a:solidFill>
              </a:defRPr>
            </a:lvl8pPr>
            <a:lvl9pPr lvl="8" rtl="0">
              <a:lnSpc>
                <a:spcPct val="100000"/>
              </a:lnSpc>
              <a:spcBef>
                <a:spcPts val="0"/>
              </a:spcBef>
              <a:spcAft>
                <a:spcPts val="0"/>
              </a:spcAft>
              <a:buClr>
                <a:srgbClr val="FFFFFF"/>
              </a:buClr>
              <a:buSzPts val="1100"/>
              <a:buNone/>
              <a:defRPr>
                <a:solidFill>
                  <a:srgbClr val="FFFFFF"/>
                </a:solidFill>
              </a:defRPr>
            </a:lvl9pPr>
          </a:lstStyle>
          <a:p/>
        </p:txBody>
      </p:sp>
      <p:sp>
        <p:nvSpPr>
          <p:cNvPr id="101" name="Google Shape;101;p12"/>
          <p:cNvSpPr txBox="1"/>
          <p:nvPr>
            <p:ph idx="4" type="subTitle"/>
          </p:nvPr>
        </p:nvSpPr>
        <p:spPr>
          <a:xfrm>
            <a:off x="3591925" y="962050"/>
            <a:ext cx="3555000" cy="25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1pPr>
            <a:lvl2pPr lvl="1"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2pPr>
            <a:lvl3pPr lvl="2"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3pPr>
            <a:lvl4pPr lvl="3"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4pPr>
            <a:lvl5pPr lvl="4"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5pPr>
            <a:lvl6pPr lvl="5"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6pPr>
            <a:lvl7pPr lvl="6"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7pPr>
            <a:lvl8pPr lvl="7"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8pPr>
            <a:lvl9pPr lvl="8"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9pPr>
          </a:lstStyle>
          <a:p/>
        </p:txBody>
      </p:sp>
      <p:sp>
        <p:nvSpPr>
          <p:cNvPr id="102" name="Google Shape;102;p12"/>
          <p:cNvSpPr txBox="1"/>
          <p:nvPr>
            <p:ph idx="5" type="subTitle"/>
          </p:nvPr>
        </p:nvSpPr>
        <p:spPr>
          <a:xfrm>
            <a:off x="3591925" y="2850420"/>
            <a:ext cx="3190500" cy="4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a:solidFill>
                  <a:srgbClr val="FFFFFF"/>
                </a:solidFill>
              </a:defRPr>
            </a:lvl1pPr>
            <a:lvl2pPr lvl="1" rtl="0">
              <a:lnSpc>
                <a:spcPct val="100000"/>
              </a:lnSpc>
              <a:spcBef>
                <a:spcPts val="0"/>
              </a:spcBef>
              <a:spcAft>
                <a:spcPts val="0"/>
              </a:spcAft>
              <a:buClr>
                <a:srgbClr val="FFFFFF"/>
              </a:buClr>
              <a:buSzPts val="1100"/>
              <a:buNone/>
              <a:defRPr>
                <a:solidFill>
                  <a:srgbClr val="FFFFFF"/>
                </a:solidFill>
              </a:defRPr>
            </a:lvl2pPr>
            <a:lvl3pPr lvl="2" rtl="0">
              <a:lnSpc>
                <a:spcPct val="100000"/>
              </a:lnSpc>
              <a:spcBef>
                <a:spcPts val="0"/>
              </a:spcBef>
              <a:spcAft>
                <a:spcPts val="0"/>
              </a:spcAft>
              <a:buClr>
                <a:srgbClr val="FFFFFF"/>
              </a:buClr>
              <a:buSzPts val="1100"/>
              <a:buNone/>
              <a:defRPr>
                <a:solidFill>
                  <a:srgbClr val="FFFFFF"/>
                </a:solidFill>
              </a:defRPr>
            </a:lvl3pPr>
            <a:lvl4pPr lvl="3" rtl="0">
              <a:lnSpc>
                <a:spcPct val="100000"/>
              </a:lnSpc>
              <a:spcBef>
                <a:spcPts val="0"/>
              </a:spcBef>
              <a:spcAft>
                <a:spcPts val="0"/>
              </a:spcAft>
              <a:buClr>
                <a:srgbClr val="FFFFFF"/>
              </a:buClr>
              <a:buSzPts val="1100"/>
              <a:buNone/>
              <a:defRPr>
                <a:solidFill>
                  <a:srgbClr val="FFFFFF"/>
                </a:solidFill>
              </a:defRPr>
            </a:lvl4pPr>
            <a:lvl5pPr lvl="4" rtl="0">
              <a:lnSpc>
                <a:spcPct val="100000"/>
              </a:lnSpc>
              <a:spcBef>
                <a:spcPts val="0"/>
              </a:spcBef>
              <a:spcAft>
                <a:spcPts val="0"/>
              </a:spcAft>
              <a:buClr>
                <a:srgbClr val="FFFFFF"/>
              </a:buClr>
              <a:buSzPts val="1100"/>
              <a:buNone/>
              <a:defRPr>
                <a:solidFill>
                  <a:srgbClr val="FFFFFF"/>
                </a:solidFill>
              </a:defRPr>
            </a:lvl5pPr>
            <a:lvl6pPr lvl="5" rtl="0">
              <a:lnSpc>
                <a:spcPct val="100000"/>
              </a:lnSpc>
              <a:spcBef>
                <a:spcPts val="0"/>
              </a:spcBef>
              <a:spcAft>
                <a:spcPts val="0"/>
              </a:spcAft>
              <a:buClr>
                <a:srgbClr val="FFFFFF"/>
              </a:buClr>
              <a:buSzPts val="1100"/>
              <a:buNone/>
              <a:defRPr>
                <a:solidFill>
                  <a:srgbClr val="FFFFFF"/>
                </a:solidFill>
              </a:defRPr>
            </a:lvl6pPr>
            <a:lvl7pPr lvl="6" rtl="0">
              <a:lnSpc>
                <a:spcPct val="100000"/>
              </a:lnSpc>
              <a:spcBef>
                <a:spcPts val="0"/>
              </a:spcBef>
              <a:spcAft>
                <a:spcPts val="0"/>
              </a:spcAft>
              <a:buClr>
                <a:srgbClr val="FFFFFF"/>
              </a:buClr>
              <a:buSzPts val="1100"/>
              <a:buNone/>
              <a:defRPr>
                <a:solidFill>
                  <a:srgbClr val="FFFFFF"/>
                </a:solidFill>
              </a:defRPr>
            </a:lvl7pPr>
            <a:lvl8pPr lvl="7" rtl="0">
              <a:lnSpc>
                <a:spcPct val="100000"/>
              </a:lnSpc>
              <a:spcBef>
                <a:spcPts val="0"/>
              </a:spcBef>
              <a:spcAft>
                <a:spcPts val="0"/>
              </a:spcAft>
              <a:buClr>
                <a:srgbClr val="FFFFFF"/>
              </a:buClr>
              <a:buSzPts val="1100"/>
              <a:buNone/>
              <a:defRPr>
                <a:solidFill>
                  <a:srgbClr val="FFFFFF"/>
                </a:solidFill>
              </a:defRPr>
            </a:lvl8pPr>
            <a:lvl9pPr lvl="8" rtl="0">
              <a:lnSpc>
                <a:spcPct val="100000"/>
              </a:lnSpc>
              <a:spcBef>
                <a:spcPts val="0"/>
              </a:spcBef>
              <a:spcAft>
                <a:spcPts val="0"/>
              </a:spcAft>
              <a:buClr>
                <a:srgbClr val="FFFFFF"/>
              </a:buClr>
              <a:buSzPts val="1100"/>
              <a:buNone/>
              <a:defRPr>
                <a:solidFill>
                  <a:srgbClr val="FFFFFF"/>
                </a:solidFill>
              </a:defRPr>
            </a:lvl9pPr>
          </a:lstStyle>
          <a:p/>
        </p:txBody>
      </p:sp>
      <p:sp>
        <p:nvSpPr>
          <p:cNvPr id="103" name="Google Shape;103;p12"/>
          <p:cNvSpPr txBox="1"/>
          <p:nvPr>
            <p:ph idx="6" type="subTitle"/>
          </p:nvPr>
        </p:nvSpPr>
        <p:spPr>
          <a:xfrm>
            <a:off x="3591925" y="2623006"/>
            <a:ext cx="3555000" cy="356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1pPr>
            <a:lvl2pPr lvl="1"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2pPr>
            <a:lvl3pPr lvl="2"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3pPr>
            <a:lvl4pPr lvl="3"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4pPr>
            <a:lvl5pPr lvl="4"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5pPr>
            <a:lvl6pPr lvl="5"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6pPr>
            <a:lvl7pPr lvl="6"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7pPr>
            <a:lvl8pPr lvl="7"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8pPr>
            <a:lvl9pPr lvl="8"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9pPr>
          </a:lstStyle>
          <a:p/>
        </p:txBody>
      </p:sp>
      <p:sp>
        <p:nvSpPr>
          <p:cNvPr id="104" name="Google Shape;104;p12"/>
          <p:cNvSpPr txBox="1"/>
          <p:nvPr>
            <p:ph type="title"/>
          </p:nvPr>
        </p:nvSpPr>
        <p:spPr>
          <a:xfrm>
            <a:off x="439200" y="2208550"/>
            <a:ext cx="2662200" cy="6789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0" sz="1800">
                <a:solidFill>
                  <a:srgbClr val="434343"/>
                </a:solidFill>
              </a:defRPr>
            </a:lvl1pPr>
            <a:lvl2pPr lvl="1" rtl="0" algn="r">
              <a:spcBef>
                <a:spcPts val="0"/>
              </a:spcBef>
              <a:spcAft>
                <a:spcPts val="0"/>
              </a:spcAft>
              <a:buNone/>
              <a:defRPr sz="2400">
                <a:solidFill>
                  <a:srgbClr val="434343"/>
                </a:solidFill>
                <a:latin typeface="Roboto Slab Regular"/>
                <a:ea typeface="Roboto Slab Regular"/>
                <a:cs typeface="Roboto Slab Regular"/>
                <a:sym typeface="Roboto Slab Regular"/>
              </a:defRPr>
            </a:lvl2pPr>
            <a:lvl3pPr lvl="2" rtl="0" algn="r">
              <a:spcBef>
                <a:spcPts val="0"/>
              </a:spcBef>
              <a:spcAft>
                <a:spcPts val="0"/>
              </a:spcAft>
              <a:buNone/>
              <a:defRPr sz="2400">
                <a:solidFill>
                  <a:srgbClr val="434343"/>
                </a:solidFill>
                <a:latin typeface="Roboto Slab Regular"/>
                <a:ea typeface="Roboto Slab Regular"/>
                <a:cs typeface="Roboto Slab Regular"/>
                <a:sym typeface="Roboto Slab Regular"/>
              </a:defRPr>
            </a:lvl3pPr>
            <a:lvl4pPr lvl="3" rtl="0" algn="r">
              <a:spcBef>
                <a:spcPts val="0"/>
              </a:spcBef>
              <a:spcAft>
                <a:spcPts val="0"/>
              </a:spcAft>
              <a:buNone/>
              <a:defRPr sz="2400">
                <a:solidFill>
                  <a:srgbClr val="434343"/>
                </a:solidFill>
                <a:latin typeface="Roboto Slab Regular"/>
                <a:ea typeface="Roboto Slab Regular"/>
                <a:cs typeface="Roboto Slab Regular"/>
                <a:sym typeface="Roboto Slab Regular"/>
              </a:defRPr>
            </a:lvl4pPr>
            <a:lvl5pPr lvl="4" rtl="0" algn="r">
              <a:spcBef>
                <a:spcPts val="0"/>
              </a:spcBef>
              <a:spcAft>
                <a:spcPts val="0"/>
              </a:spcAft>
              <a:buNone/>
              <a:defRPr sz="2400">
                <a:solidFill>
                  <a:srgbClr val="434343"/>
                </a:solidFill>
                <a:latin typeface="Roboto Slab Regular"/>
                <a:ea typeface="Roboto Slab Regular"/>
                <a:cs typeface="Roboto Slab Regular"/>
                <a:sym typeface="Roboto Slab Regular"/>
              </a:defRPr>
            </a:lvl5pPr>
            <a:lvl6pPr lvl="5" rtl="0" algn="r">
              <a:spcBef>
                <a:spcPts val="0"/>
              </a:spcBef>
              <a:spcAft>
                <a:spcPts val="0"/>
              </a:spcAft>
              <a:buNone/>
              <a:defRPr sz="2400">
                <a:solidFill>
                  <a:srgbClr val="434343"/>
                </a:solidFill>
                <a:latin typeface="Roboto Slab Regular"/>
                <a:ea typeface="Roboto Slab Regular"/>
                <a:cs typeface="Roboto Slab Regular"/>
                <a:sym typeface="Roboto Slab Regular"/>
              </a:defRPr>
            </a:lvl6pPr>
            <a:lvl7pPr lvl="6" rtl="0" algn="r">
              <a:spcBef>
                <a:spcPts val="0"/>
              </a:spcBef>
              <a:spcAft>
                <a:spcPts val="0"/>
              </a:spcAft>
              <a:buNone/>
              <a:defRPr sz="2400">
                <a:solidFill>
                  <a:srgbClr val="434343"/>
                </a:solidFill>
                <a:latin typeface="Roboto Slab Regular"/>
                <a:ea typeface="Roboto Slab Regular"/>
                <a:cs typeface="Roboto Slab Regular"/>
                <a:sym typeface="Roboto Slab Regular"/>
              </a:defRPr>
            </a:lvl7pPr>
            <a:lvl8pPr lvl="7" rtl="0" algn="r">
              <a:spcBef>
                <a:spcPts val="0"/>
              </a:spcBef>
              <a:spcAft>
                <a:spcPts val="0"/>
              </a:spcAft>
              <a:buNone/>
              <a:defRPr sz="2400">
                <a:solidFill>
                  <a:srgbClr val="434343"/>
                </a:solidFill>
                <a:latin typeface="Roboto Slab Regular"/>
                <a:ea typeface="Roboto Slab Regular"/>
                <a:cs typeface="Roboto Slab Regular"/>
                <a:sym typeface="Roboto Slab Regular"/>
              </a:defRPr>
            </a:lvl8pPr>
            <a:lvl9pPr lvl="8" rtl="0" algn="r">
              <a:spcBef>
                <a:spcPts val="0"/>
              </a:spcBef>
              <a:spcAft>
                <a:spcPts val="0"/>
              </a:spcAft>
              <a:buNone/>
              <a:defRPr sz="2400">
                <a:solidFill>
                  <a:srgbClr val="434343"/>
                </a:solidFill>
                <a:latin typeface="Roboto Slab Regular"/>
                <a:ea typeface="Roboto Slab Regular"/>
                <a:cs typeface="Roboto Slab Regular"/>
                <a:sym typeface="Roboto Slab Regular"/>
              </a:defRPr>
            </a:lvl9pPr>
          </a:lstStyle>
          <a:p/>
        </p:txBody>
      </p:sp>
      <p:sp>
        <p:nvSpPr>
          <p:cNvPr id="105" name="Google Shape;105;p12"/>
          <p:cNvSpPr txBox="1"/>
          <p:nvPr>
            <p:ph idx="7" type="subTitle"/>
          </p:nvPr>
        </p:nvSpPr>
        <p:spPr>
          <a:xfrm>
            <a:off x="3591925" y="3730548"/>
            <a:ext cx="3190500" cy="4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a:solidFill>
                  <a:srgbClr val="FFFFFF"/>
                </a:solidFill>
              </a:defRPr>
            </a:lvl1pPr>
            <a:lvl2pPr lvl="1" rtl="0">
              <a:lnSpc>
                <a:spcPct val="100000"/>
              </a:lnSpc>
              <a:spcBef>
                <a:spcPts val="0"/>
              </a:spcBef>
              <a:spcAft>
                <a:spcPts val="0"/>
              </a:spcAft>
              <a:buClr>
                <a:srgbClr val="FFFFFF"/>
              </a:buClr>
              <a:buSzPts val="1100"/>
              <a:buNone/>
              <a:defRPr>
                <a:solidFill>
                  <a:srgbClr val="FFFFFF"/>
                </a:solidFill>
              </a:defRPr>
            </a:lvl2pPr>
            <a:lvl3pPr lvl="2" rtl="0">
              <a:lnSpc>
                <a:spcPct val="100000"/>
              </a:lnSpc>
              <a:spcBef>
                <a:spcPts val="0"/>
              </a:spcBef>
              <a:spcAft>
                <a:spcPts val="0"/>
              </a:spcAft>
              <a:buClr>
                <a:srgbClr val="FFFFFF"/>
              </a:buClr>
              <a:buSzPts val="1100"/>
              <a:buNone/>
              <a:defRPr>
                <a:solidFill>
                  <a:srgbClr val="FFFFFF"/>
                </a:solidFill>
              </a:defRPr>
            </a:lvl3pPr>
            <a:lvl4pPr lvl="3" rtl="0">
              <a:lnSpc>
                <a:spcPct val="100000"/>
              </a:lnSpc>
              <a:spcBef>
                <a:spcPts val="0"/>
              </a:spcBef>
              <a:spcAft>
                <a:spcPts val="0"/>
              </a:spcAft>
              <a:buClr>
                <a:srgbClr val="FFFFFF"/>
              </a:buClr>
              <a:buSzPts val="1100"/>
              <a:buNone/>
              <a:defRPr>
                <a:solidFill>
                  <a:srgbClr val="FFFFFF"/>
                </a:solidFill>
              </a:defRPr>
            </a:lvl4pPr>
            <a:lvl5pPr lvl="4" rtl="0">
              <a:lnSpc>
                <a:spcPct val="100000"/>
              </a:lnSpc>
              <a:spcBef>
                <a:spcPts val="0"/>
              </a:spcBef>
              <a:spcAft>
                <a:spcPts val="0"/>
              </a:spcAft>
              <a:buClr>
                <a:srgbClr val="FFFFFF"/>
              </a:buClr>
              <a:buSzPts val="1100"/>
              <a:buNone/>
              <a:defRPr>
                <a:solidFill>
                  <a:srgbClr val="FFFFFF"/>
                </a:solidFill>
              </a:defRPr>
            </a:lvl5pPr>
            <a:lvl6pPr lvl="5" rtl="0">
              <a:lnSpc>
                <a:spcPct val="100000"/>
              </a:lnSpc>
              <a:spcBef>
                <a:spcPts val="0"/>
              </a:spcBef>
              <a:spcAft>
                <a:spcPts val="0"/>
              </a:spcAft>
              <a:buClr>
                <a:srgbClr val="FFFFFF"/>
              </a:buClr>
              <a:buSzPts val="1100"/>
              <a:buNone/>
              <a:defRPr>
                <a:solidFill>
                  <a:srgbClr val="FFFFFF"/>
                </a:solidFill>
              </a:defRPr>
            </a:lvl6pPr>
            <a:lvl7pPr lvl="6" rtl="0">
              <a:lnSpc>
                <a:spcPct val="100000"/>
              </a:lnSpc>
              <a:spcBef>
                <a:spcPts val="0"/>
              </a:spcBef>
              <a:spcAft>
                <a:spcPts val="0"/>
              </a:spcAft>
              <a:buClr>
                <a:srgbClr val="FFFFFF"/>
              </a:buClr>
              <a:buSzPts val="1100"/>
              <a:buNone/>
              <a:defRPr>
                <a:solidFill>
                  <a:srgbClr val="FFFFFF"/>
                </a:solidFill>
              </a:defRPr>
            </a:lvl7pPr>
            <a:lvl8pPr lvl="7" rtl="0">
              <a:lnSpc>
                <a:spcPct val="100000"/>
              </a:lnSpc>
              <a:spcBef>
                <a:spcPts val="0"/>
              </a:spcBef>
              <a:spcAft>
                <a:spcPts val="0"/>
              </a:spcAft>
              <a:buClr>
                <a:srgbClr val="FFFFFF"/>
              </a:buClr>
              <a:buSzPts val="1100"/>
              <a:buNone/>
              <a:defRPr>
                <a:solidFill>
                  <a:srgbClr val="FFFFFF"/>
                </a:solidFill>
              </a:defRPr>
            </a:lvl8pPr>
            <a:lvl9pPr lvl="8" rtl="0">
              <a:lnSpc>
                <a:spcPct val="100000"/>
              </a:lnSpc>
              <a:spcBef>
                <a:spcPts val="0"/>
              </a:spcBef>
              <a:spcAft>
                <a:spcPts val="0"/>
              </a:spcAft>
              <a:buClr>
                <a:srgbClr val="FFFFFF"/>
              </a:buClr>
              <a:buSzPts val="1100"/>
              <a:buNone/>
              <a:defRPr>
                <a:solidFill>
                  <a:srgbClr val="FFFFFF"/>
                </a:solidFill>
              </a:defRPr>
            </a:lvl9pPr>
          </a:lstStyle>
          <a:p/>
        </p:txBody>
      </p:sp>
      <p:sp>
        <p:nvSpPr>
          <p:cNvPr id="106" name="Google Shape;106;p12"/>
          <p:cNvSpPr txBox="1"/>
          <p:nvPr>
            <p:ph idx="8" type="subTitle"/>
          </p:nvPr>
        </p:nvSpPr>
        <p:spPr>
          <a:xfrm>
            <a:off x="3591925" y="3503135"/>
            <a:ext cx="3555000" cy="356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1pPr>
            <a:lvl2pPr lvl="1"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2pPr>
            <a:lvl3pPr lvl="2"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3pPr>
            <a:lvl4pPr lvl="3"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4pPr>
            <a:lvl5pPr lvl="4"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5pPr>
            <a:lvl6pPr lvl="5"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6pPr>
            <a:lvl7pPr lvl="6"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7pPr>
            <a:lvl8pPr lvl="7"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8pPr>
            <a:lvl9pPr lvl="8" rtl="0">
              <a:lnSpc>
                <a:spcPct val="100000"/>
              </a:lnSpc>
              <a:spcBef>
                <a:spcPts val="0"/>
              </a:spcBef>
              <a:spcAft>
                <a:spcPts val="0"/>
              </a:spcAft>
              <a:buClr>
                <a:srgbClr val="FFFFFF"/>
              </a:buClr>
              <a:buSzPts val="1400"/>
              <a:buFont typeface="Reem Kufi"/>
              <a:buNone/>
              <a:defRPr sz="1400">
                <a:solidFill>
                  <a:srgbClr val="FFFFFF"/>
                </a:solidFill>
                <a:latin typeface="Reem Kufi"/>
                <a:ea typeface="Reem Kufi"/>
                <a:cs typeface="Reem Kufi"/>
                <a:sym typeface="Reem Kufi"/>
              </a:defRPr>
            </a:lvl9pPr>
          </a:lstStyle>
          <a:p/>
        </p:txBody>
      </p:sp>
    </p:spTree>
  </p:cSld>
  <p:clrMapOvr>
    <a:masterClrMapping/>
  </p:clrMapOvr>
  <p:extLst>
    <p:ext uri="{DCECCB84-F9BA-43D5-87BE-67443E8EF086}">
      <p15:sldGuideLst>
        <p15:guide id="1" pos="454">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4_1_1_4_1">
    <p:bg>
      <p:bgPr>
        <a:solidFill>
          <a:srgbClr val="EECAC8"/>
        </a:solidFill>
      </p:bgPr>
    </p:bg>
    <p:spTree>
      <p:nvGrpSpPr>
        <p:cNvPr id="107" name="Shape 107"/>
        <p:cNvGrpSpPr/>
        <p:nvPr/>
      </p:nvGrpSpPr>
      <p:grpSpPr>
        <a:xfrm>
          <a:off x="0" y="0"/>
          <a:ext cx="0" cy="0"/>
          <a:chOff x="0" y="0"/>
          <a:chExt cx="0" cy="0"/>
        </a:xfrm>
      </p:grpSpPr>
      <p:sp>
        <p:nvSpPr>
          <p:cNvPr id="108" name="Google Shape;108;p13"/>
          <p:cNvSpPr/>
          <p:nvPr/>
        </p:nvSpPr>
        <p:spPr>
          <a:xfrm rot="5400000">
            <a:off x="3825825" y="-791625"/>
            <a:ext cx="3908700" cy="6755100"/>
          </a:xfrm>
          <a:prstGeom prst="rect">
            <a:avLst/>
          </a:pr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109" name="Google Shape;109;p13"/>
          <p:cNvGrpSpPr/>
          <p:nvPr/>
        </p:nvGrpSpPr>
        <p:grpSpPr>
          <a:xfrm>
            <a:off x="719995" y="2975609"/>
            <a:ext cx="760631" cy="1416692"/>
            <a:chOff x="7584375" y="3238776"/>
            <a:chExt cx="826503" cy="1539381"/>
          </a:xfrm>
        </p:grpSpPr>
        <p:sp>
          <p:nvSpPr>
            <p:cNvPr id="110" name="Google Shape;110;p13"/>
            <p:cNvSpPr/>
            <p:nvPr/>
          </p:nvSpPr>
          <p:spPr>
            <a:xfrm>
              <a:off x="7991647" y="3238776"/>
              <a:ext cx="13572" cy="1144667"/>
            </a:xfrm>
            <a:custGeom>
              <a:rect b="b" l="l" r="r" t="t"/>
              <a:pathLst>
                <a:path extrusionOk="0" h="16953" w="201">
                  <a:moveTo>
                    <a:pt x="1" y="0"/>
                  </a:moveTo>
                  <a:lnTo>
                    <a:pt x="1" y="16952"/>
                  </a:lnTo>
                  <a:lnTo>
                    <a:pt x="201" y="16952"/>
                  </a:lnTo>
                  <a:lnTo>
                    <a:pt x="2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8046540" y="3695083"/>
              <a:ext cx="364338" cy="689919"/>
            </a:xfrm>
            <a:custGeom>
              <a:rect b="b" l="l" r="r" t="t"/>
              <a:pathLst>
                <a:path extrusionOk="0" h="10218" w="5396">
                  <a:moveTo>
                    <a:pt x="5256" y="1"/>
                  </a:moveTo>
                  <a:lnTo>
                    <a:pt x="28" y="5272"/>
                  </a:lnTo>
                  <a:lnTo>
                    <a:pt x="0" y="5342"/>
                  </a:lnTo>
                  <a:lnTo>
                    <a:pt x="0" y="10218"/>
                  </a:lnTo>
                  <a:lnTo>
                    <a:pt x="200" y="10218"/>
                  </a:lnTo>
                  <a:lnTo>
                    <a:pt x="200" y="5382"/>
                  </a:lnTo>
                  <a:lnTo>
                    <a:pt x="5396" y="140"/>
                  </a:lnTo>
                  <a:lnTo>
                    <a:pt x="525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7584375" y="3574963"/>
              <a:ext cx="367309" cy="811388"/>
            </a:xfrm>
            <a:custGeom>
              <a:rect b="b" l="l" r="r" t="t"/>
              <a:pathLst>
                <a:path extrusionOk="0" h="12017" w="5440">
                  <a:moveTo>
                    <a:pt x="141" y="0"/>
                  </a:moveTo>
                  <a:lnTo>
                    <a:pt x="1" y="143"/>
                  </a:lnTo>
                  <a:lnTo>
                    <a:pt x="5243" y="5382"/>
                  </a:lnTo>
                  <a:lnTo>
                    <a:pt x="5243" y="12017"/>
                  </a:lnTo>
                  <a:lnTo>
                    <a:pt x="5439" y="12017"/>
                  </a:lnTo>
                  <a:lnTo>
                    <a:pt x="5439" y="5342"/>
                  </a:lnTo>
                  <a:lnTo>
                    <a:pt x="5413" y="5271"/>
                  </a:lnTo>
                  <a:lnTo>
                    <a:pt x="14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7766265" y="4306732"/>
              <a:ext cx="462715" cy="471425"/>
            </a:xfrm>
            <a:custGeom>
              <a:rect b="b" l="l" r="r" t="t"/>
              <a:pathLst>
                <a:path extrusionOk="0" h="6982" w="6853">
                  <a:moveTo>
                    <a:pt x="1" y="0"/>
                  </a:moveTo>
                  <a:lnTo>
                    <a:pt x="1" y="6695"/>
                  </a:lnTo>
                  <a:cubicBezTo>
                    <a:pt x="1" y="6855"/>
                    <a:pt x="128" y="6982"/>
                    <a:pt x="288" y="6982"/>
                  </a:cubicBezTo>
                  <a:lnTo>
                    <a:pt x="6566" y="6982"/>
                  </a:lnTo>
                  <a:cubicBezTo>
                    <a:pt x="6722" y="6982"/>
                    <a:pt x="6852" y="6855"/>
                    <a:pt x="6852" y="6695"/>
                  </a:cubicBezTo>
                  <a:lnTo>
                    <a:pt x="6852" y="0"/>
                  </a:lnTo>
                  <a:close/>
                </a:path>
              </a:pathLst>
            </a:custGeom>
            <a:solidFill>
              <a:srgbClr val="DD90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13"/>
          <p:cNvGrpSpPr/>
          <p:nvPr/>
        </p:nvGrpSpPr>
        <p:grpSpPr>
          <a:xfrm>
            <a:off x="720008" y="448457"/>
            <a:ext cx="760625" cy="1055727"/>
            <a:chOff x="7597583" y="3155732"/>
            <a:chExt cx="760625" cy="1055727"/>
          </a:xfrm>
        </p:grpSpPr>
        <p:sp>
          <p:nvSpPr>
            <p:cNvPr id="115" name="Google Shape;115;p13"/>
            <p:cNvSpPr/>
            <p:nvPr/>
          </p:nvSpPr>
          <p:spPr>
            <a:xfrm>
              <a:off x="7601932" y="3469040"/>
              <a:ext cx="327651" cy="327651"/>
            </a:xfrm>
            <a:custGeom>
              <a:rect b="b" l="l" r="r" t="t"/>
              <a:pathLst>
                <a:path extrusionOk="0" h="5273" w="5273">
                  <a:moveTo>
                    <a:pt x="1" y="1"/>
                  </a:moveTo>
                  <a:cubicBezTo>
                    <a:pt x="1" y="2913"/>
                    <a:pt x="2360" y="5273"/>
                    <a:pt x="5273" y="5273"/>
                  </a:cubicBezTo>
                  <a:cubicBezTo>
                    <a:pt x="5273" y="2363"/>
                    <a:pt x="2910" y="1"/>
                    <a:pt x="1" y="1"/>
                  </a:cubicBez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8027698" y="3578406"/>
              <a:ext cx="327651" cy="327402"/>
            </a:xfrm>
            <a:custGeom>
              <a:rect b="b" l="l" r="r" t="t"/>
              <a:pathLst>
                <a:path extrusionOk="0" h="5269" w="5273">
                  <a:moveTo>
                    <a:pt x="5272" y="0"/>
                  </a:moveTo>
                  <a:cubicBezTo>
                    <a:pt x="2359" y="0"/>
                    <a:pt x="0" y="2359"/>
                    <a:pt x="0" y="5269"/>
                  </a:cubicBezTo>
                  <a:cubicBezTo>
                    <a:pt x="2913" y="5269"/>
                    <a:pt x="5272" y="2910"/>
                    <a:pt x="5272" y="0"/>
                  </a:cubicBez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7850668" y="3155732"/>
              <a:ext cx="256007" cy="463111"/>
            </a:xfrm>
            <a:custGeom>
              <a:rect b="b" l="l" r="r" t="t"/>
              <a:pathLst>
                <a:path extrusionOk="0" h="7453" w="4120">
                  <a:moveTo>
                    <a:pt x="2060" y="1"/>
                  </a:moveTo>
                  <a:cubicBezTo>
                    <a:pt x="0" y="2057"/>
                    <a:pt x="0" y="5396"/>
                    <a:pt x="2060" y="7452"/>
                  </a:cubicBezTo>
                  <a:cubicBezTo>
                    <a:pt x="4119" y="5396"/>
                    <a:pt x="4119" y="2057"/>
                    <a:pt x="2060" y="1"/>
                  </a:cubicBez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7972396" y="3156696"/>
              <a:ext cx="12490" cy="1053417"/>
            </a:xfrm>
            <a:custGeom>
              <a:rect b="b" l="l" r="r" t="t"/>
              <a:pathLst>
                <a:path extrusionOk="0" h="16953" w="201">
                  <a:moveTo>
                    <a:pt x="1" y="0"/>
                  </a:moveTo>
                  <a:lnTo>
                    <a:pt x="1" y="16952"/>
                  </a:lnTo>
                  <a:lnTo>
                    <a:pt x="201" y="16952"/>
                  </a:lnTo>
                  <a:lnTo>
                    <a:pt x="2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8022913" y="3575299"/>
              <a:ext cx="335294" cy="634921"/>
            </a:xfrm>
            <a:custGeom>
              <a:rect b="b" l="l" r="r" t="t"/>
              <a:pathLst>
                <a:path extrusionOk="0" h="10218" w="5396">
                  <a:moveTo>
                    <a:pt x="5256" y="1"/>
                  </a:moveTo>
                  <a:lnTo>
                    <a:pt x="28" y="5272"/>
                  </a:lnTo>
                  <a:lnTo>
                    <a:pt x="0" y="5342"/>
                  </a:lnTo>
                  <a:lnTo>
                    <a:pt x="0" y="10218"/>
                  </a:lnTo>
                  <a:lnTo>
                    <a:pt x="200" y="10218"/>
                  </a:lnTo>
                  <a:lnTo>
                    <a:pt x="200" y="5382"/>
                  </a:lnTo>
                  <a:lnTo>
                    <a:pt x="5396" y="140"/>
                  </a:lnTo>
                  <a:lnTo>
                    <a:pt x="525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7597583" y="3464753"/>
              <a:ext cx="338028" cy="746706"/>
            </a:xfrm>
            <a:custGeom>
              <a:rect b="b" l="l" r="r" t="t"/>
              <a:pathLst>
                <a:path extrusionOk="0" h="12017" w="5440">
                  <a:moveTo>
                    <a:pt x="141" y="0"/>
                  </a:moveTo>
                  <a:lnTo>
                    <a:pt x="1" y="143"/>
                  </a:lnTo>
                  <a:lnTo>
                    <a:pt x="5243" y="5382"/>
                  </a:lnTo>
                  <a:lnTo>
                    <a:pt x="5243" y="12017"/>
                  </a:lnTo>
                  <a:lnTo>
                    <a:pt x="5439" y="12017"/>
                  </a:lnTo>
                  <a:lnTo>
                    <a:pt x="5439" y="5342"/>
                  </a:lnTo>
                  <a:lnTo>
                    <a:pt x="5413" y="5271"/>
                  </a:lnTo>
                  <a:lnTo>
                    <a:pt x="14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13"/>
          <p:cNvSpPr/>
          <p:nvPr/>
        </p:nvSpPr>
        <p:spPr>
          <a:xfrm rot="5400000">
            <a:off x="172625" y="1262175"/>
            <a:ext cx="2302200" cy="2647500"/>
          </a:xfrm>
          <a:prstGeom prst="rect">
            <a:avLst/>
          </a:pr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2" name="Google Shape;122;p13"/>
          <p:cNvSpPr txBox="1"/>
          <p:nvPr>
            <p:ph idx="1" type="subTitle"/>
          </p:nvPr>
        </p:nvSpPr>
        <p:spPr>
          <a:xfrm>
            <a:off x="2962723" y="2318475"/>
            <a:ext cx="1600200" cy="6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solidFill>
                  <a:srgbClr val="FFFFFF"/>
                </a:solidFill>
              </a:defRPr>
            </a:lvl1pPr>
            <a:lvl2pPr lvl="1" rtl="0">
              <a:lnSpc>
                <a:spcPct val="100000"/>
              </a:lnSpc>
              <a:spcBef>
                <a:spcPts val="1600"/>
              </a:spcBef>
              <a:spcAft>
                <a:spcPts val="0"/>
              </a:spcAft>
              <a:buNone/>
              <a:defRPr sz="1200">
                <a:solidFill>
                  <a:srgbClr val="FFFFFF"/>
                </a:solidFill>
              </a:defRPr>
            </a:lvl2pPr>
            <a:lvl3pPr lvl="2" rtl="0">
              <a:lnSpc>
                <a:spcPct val="100000"/>
              </a:lnSpc>
              <a:spcBef>
                <a:spcPts val="1600"/>
              </a:spcBef>
              <a:spcAft>
                <a:spcPts val="0"/>
              </a:spcAft>
              <a:buNone/>
              <a:defRPr sz="1200">
                <a:solidFill>
                  <a:srgbClr val="FFFFFF"/>
                </a:solidFill>
              </a:defRPr>
            </a:lvl3pPr>
            <a:lvl4pPr lvl="3" rtl="0">
              <a:lnSpc>
                <a:spcPct val="100000"/>
              </a:lnSpc>
              <a:spcBef>
                <a:spcPts val="1600"/>
              </a:spcBef>
              <a:spcAft>
                <a:spcPts val="0"/>
              </a:spcAft>
              <a:buNone/>
              <a:defRPr sz="1200">
                <a:solidFill>
                  <a:srgbClr val="FFFFFF"/>
                </a:solidFill>
              </a:defRPr>
            </a:lvl4pPr>
            <a:lvl5pPr lvl="4" rtl="0">
              <a:lnSpc>
                <a:spcPct val="100000"/>
              </a:lnSpc>
              <a:spcBef>
                <a:spcPts val="1600"/>
              </a:spcBef>
              <a:spcAft>
                <a:spcPts val="0"/>
              </a:spcAft>
              <a:buNone/>
              <a:defRPr sz="1200">
                <a:solidFill>
                  <a:srgbClr val="FFFFFF"/>
                </a:solidFill>
              </a:defRPr>
            </a:lvl5pPr>
            <a:lvl6pPr lvl="5" rtl="0">
              <a:lnSpc>
                <a:spcPct val="100000"/>
              </a:lnSpc>
              <a:spcBef>
                <a:spcPts val="1600"/>
              </a:spcBef>
              <a:spcAft>
                <a:spcPts val="0"/>
              </a:spcAft>
              <a:buNone/>
              <a:defRPr sz="1200">
                <a:solidFill>
                  <a:srgbClr val="FFFFFF"/>
                </a:solidFill>
              </a:defRPr>
            </a:lvl6pPr>
            <a:lvl7pPr lvl="6" rtl="0">
              <a:lnSpc>
                <a:spcPct val="100000"/>
              </a:lnSpc>
              <a:spcBef>
                <a:spcPts val="1600"/>
              </a:spcBef>
              <a:spcAft>
                <a:spcPts val="0"/>
              </a:spcAft>
              <a:buNone/>
              <a:defRPr sz="1200">
                <a:solidFill>
                  <a:srgbClr val="FFFFFF"/>
                </a:solidFill>
              </a:defRPr>
            </a:lvl7pPr>
            <a:lvl8pPr lvl="7" rtl="0">
              <a:lnSpc>
                <a:spcPct val="100000"/>
              </a:lnSpc>
              <a:spcBef>
                <a:spcPts val="1600"/>
              </a:spcBef>
              <a:spcAft>
                <a:spcPts val="0"/>
              </a:spcAft>
              <a:buNone/>
              <a:defRPr sz="1200">
                <a:solidFill>
                  <a:srgbClr val="FFFFFF"/>
                </a:solidFill>
              </a:defRPr>
            </a:lvl8pPr>
            <a:lvl9pPr lvl="8" rtl="0">
              <a:lnSpc>
                <a:spcPct val="100000"/>
              </a:lnSpc>
              <a:spcBef>
                <a:spcPts val="1600"/>
              </a:spcBef>
              <a:spcAft>
                <a:spcPts val="1600"/>
              </a:spcAft>
              <a:buNone/>
              <a:defRPr sz="1200">
                <a:solidFill>
                  <a:srgbClr val="FFFFFF"/>
                </a:solidFill>
              </a:defRPr>
            </a:lvl9pPr>
          </a:lstStyle>
          <a:p/>
        </p:txBody>
      </p:sp>
      <p:sp>
        <p:nvSpPr>
          <p:cNvPr id="123" name="Google Shape;123;p13"/>
          <p:cNvSpPr txBox="1"/>
          <p:nvPr>
            <p:ph type="title"/>
          </p:nvPr>
        </p:nvSpPr>
        <p:spPr>
          <a:xfrm>
            <a:off x="439200" y="2208550"/>
            <a:ext cx="1600200" cy="6789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0" sz="1800">
                <a:solidFill>
                  <a:srgbClr val="434343"/>
                </a:solidFill>
              </a:defRPr>
            </a:lvl1pPr>
            <a:lvl2pPr lvl="1" rtl="0" algn="r">
              <a:spcBef>
                <a:spcPts val="0"/>
              </a:spcBef>
              <a:spcAft>
                <a:spcPts val="0"/>
              </a:spcAft>
              <a:buNone/>
              <a:defRPr sz="2400">
                <a:solidFill>
                  <a:srgbClr val="434343"/>
                </a:solidFill>
                <a:latin typeface="Roboto Slab Regular"/>
                <a:ea typeface="Roboto Slab Regular"/>
                <a:cs typeface="Roboto Slab Regular"/>
                <a:sym typeface="Roboto Slab Regular"/>
              </a:defRPr>
            </a:lvl2pPr>
            <a:lvl3pPr lvl="2" rtl="0" algn="r">
              <a:spcBef>
                <a:spcPts val="0"/>
              </a:spcBef>
              <a:spcAft>
                <a:spcPts val="0"/>
              </a:spcAft>
              <a:buNone/>
              <a:defRPr sz="2400">
                <a:solidFill>
                  <a:srgbClr val="434343"/>
                </a:solidFill>
                <a:latin typeface="Roboto Slab Regular"/>
                <a:ea typeface="Roboto Slab Regular"/>
                <a:cs typeface="Roboto Slab Regular"/>
                <a:sym typeface="Roboto Slab Regular"/>
              </a:defRPr>
            </a:lvl3pPr>
            <a:lvl4pPr lvl="3" rtl="0" algn="r">
              <a:spcBef>
                <a:spcPts val="0"/>
              </a:spcBef>
              <a:spcAft>
                <a:spcPts val="0"/>
              </a:spcAft>
              <a:buNone/>
              <a:defRPr sz="2400">
                <a:solidFill>
                  <a:srgbClr val="434343"/>
                </a:solidFill>
                <a:latin typeface="Roboto Slab Regular"/>
                <a:ea typeface="Roboto Slab Regular"/>
                <a:cs typeface="Roboto Slab Regular"/>
                <a:sym typeface="Roboto Slab Regular"/>
              </a:defRPr>
            </a:lvl4pPr>
            <a:lvl5pPr lvl="4" rtl="0" algn="r">
              <a:spcBef>
                <a:spcPts val="0"/>
              </a:spcBef>
              <a:spcAft>
                <a:spcPts val="0"/>
              </a:spcAft>
              <a:buNone/>
              <a:defRPr sz="2400">
                <a:solidFill>
                  <a:srgbClr val="434343"/>
                </a:solidFill>
                <a:latin typeface="Roboto Slab Regular"/>
                <a:ea typeface="Roboto Slab Regular"/>
                <a:cs typeface="Roboto Slab Regular"/>
                <a:sym typeface="Roboto Slab Regular"/>
              </a:defRPr>
            </a:lvl5pPr>
            <a:lvl6pPr lvl="5" rtl="0" algn="r">
              <a:spcBef>
                <a:spcPts val="0"/>
              </a:spcBef>
              <a:spcAft>
                <a:spcPts val="0"/>
              </a:spcAft>
              <a:buNone/>
              <a:defRPr sz="2400">
                <a:solidFill>
                  <a:srgbClr val="434343"/>
                </a:solidFill>
                <a:latin typeface="Roboto Slab Regular"/>
                <a:ea typeface="Roboto Slab Regular"/>
                <a:cs typeface="Roboto Slab Regular"/>
                <a:sym typeface="Roboto Slab Regular"/>
              </a:defRPr>
            </a:lvl6pPr>
            <a:lvl7pPr lvl="6" rtl="0" algn="r">
              <a:spcBef>
                <a:spcPts val="0"/>
              </a:spcBef>
              <a:spcAft>
                <a:spcPts val="0"/>
              </a:spcAft>
              <a:buNone/>
              <a:defRPr sz="2400">
                <a:solidFill>
                  <a:srgbClr val="434343"/>
                </a:solidFill>
                <a:latin typeface="Roboto Slab Regular"/>
                <a:ea typeface="Roboto Slab Regular"/>
                <a:cs typeface="Roboto Slab Regular"/>
                <a:sym typeface="Roboto Slab Regular"/>
              </a:defRPr>
            </a:lvl7pPr>
            <a:lvl8pPr lvl="7" rtl="0" algn="r">
              <a:spcBef>
                <a:spcPts val="0"/>
              </a:spcBef>
              <a:spcAft>
                <a:spcPts val="0"/>
              </a:spcAft>
              <a:buNone/>
              <a:defRPr sz="2400">
                <a:solidFill>
                  <a:srgbClr val="434343"/>
                </a:solidFill>
                <a:latin typeface="Roboto Slab Regular"/>
                <a:ea typeface="Roboto Slab Regular"/>
                <a:cs typeface="Roboto Slab Regular"/>
                <a:sym typeface="Roboto Slab Regular"/>
              </a:defRPr>
            </a:lvl8pPr>
            <a:lvl9pPr lvl="8" rtl="0" algn="r">
              <a:spcBef>
                <a:spcPts val="0"/>
              </a:spcBef>
              <a:spcAft>
                <a:spcPts val="0"/>
              </a:spcAft>
              <a:buNone/>
              <a:defRPr sz="2400">
                <a:solidFill>
                  <a:srgbClr val="434343"/>
                </a:solidFill>
                <a:latin typeface="Roboto Slab Regular"/>
                <a:ea typeface="Roboto Slab Regular"/>
                <a:cs typeface="Roboto Slab Regular"/>
                <a:sym typeface="Roboto Slab Regular"/>
              </a:defRPr>
            </a:lvl9pPr>
          </a:lstStyle>
          <a:p/>
        </p:txBody>
      </p:sp>
      <p:sp>
        <p:nvSpPr>
          <p:cNvPr id="124" name="Google Shape;124;p13"/>
          <p:cNvSpPr txBox="1"/>
          <p:nvPr>
            <p:ph idx="2" type="subTitle"/>
          </p:nvPr>
        </p:nvSpPr>
        <p:spPr>
          <a:xfrm>
            <a:off x="5134175" y="2318475"/>
            <a:ext cx="1600200" cy="6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solidFill>
                  <a:srgbClr val="FFFFFF"/>
                </a:solidFill>
              </a:defRPr>
            </a:lvl1pPr>
            <a:lvl2pPr lvl="1" rtl="0">
              <a:lnSpc>
                <a:spcPct val="100000"/>
              </a:lnSpc>
              <a:spcBef>
                <a:spcPts val="1600"/>
              </a:spcBef>
              <a:spcAft>
                <a:spcPts val="0"/>
              </a:spcAft>
              <a:buNone/>
              <a:defRPr sz="1200">
                <a:solidFill>
                  <a:srgbClr val="FFFFFF"/>
                </a:solidFill>
              </a:defRPr>
            </a:lvl2pPr>
            <a:lvl3pPr lvl="2" rtl="0">
              <a:lnSpc>
                <a:spcPct val="100000"/>
              </a:lnSpc>
              <a:spcBef>
                <a:spcPts val="1600"/>
              </a:spcBef>
              <a:spcAft>
                <a:spcPts val="0"/>
              </a:spcAft>
              <a:buNone/>
              <a:defRPr sz="1200">
                <a:solidFill>
                  <a:srgbClr val="FFFFFF"/>
                </a:solidFill>
              </a:defRPr>
            </a:lvl3pPr>
            <a:lvl4pPr lvl="3" rtl="0">
              <a:lnSpc>
                <a:spcPct val="100000"/>
              </a:lnSpc>
              <a:spcBef>
                <a:spcPts val="1600"/>
              </a:spcBef>
              <a:spcAft>
                <a:spcPts val="0"/>
              </a:spcAft>
              <a:buNone/>
              <a:defRPr sz="1200">
                <a:solidFill>
                  <a:srgbClr val="FFFFFF"/>
                </a:solidFill>
              </a:defRPr>
            </a:lvl4pPr>
            <a:lvl5pPr lvl="4" rtl="0">
              <a:lnSpc>
                <a:spcPct val="100000"/>
              </a:lnSpc>
              <a:spcBef>
                <a:spcPts val="1600"/>
              </a:spcBef>
              <a:spcAft>
                <a:spcPts val="0"/>
              </a:spcAft>
              <a:buNone/>
              <a:defRPr sz="1200">
                <a:solidFill>
                  <a:srgbClr val="FFFFFF"/>
                </a:solidFill>
              </a:defRPr>
            </a:lvl5pPr>
            <a:lvl6pPr lvl="5" rtl="0">
              <a:lnSpc>
                <a:spcPct val="100000"/>
              </a:lnSpc>
              <a:spcBef>
                <a:spcPts val="1600"/>
              </a:spcBef>
              <a:spcAft>
                <a:spcPts val="0"/>
              </a:spcAft>
              <a:buNone/>
              <a:defRPr sz="1200">
                <a:solidFill>
                  <a:srgbClr val="FFFFFF"/>
                </a:solidFill>
              </a:defRPr>
            </a:lvl6pPr>
            <a:lvl7pPr lvl="6" rtl="0">
              <a:lnSpc>
                <a:spcPct val="100000"/>
              </a:lnSpc>
              <a:spcBef>
                <a:spcPts val="1600"/>
              </a:spcBef>
              <a:spcAft>
                <a:spcPts val="0"/>
              </a:spcAft>
              <a:buNone/>
              <a:defRPr sz="1200">
                <a:solidFill>
                  <a:srgbClr val="FFFFFF"/>
                </a:solidFill>
              </a:defRPr>
            </a:lvl7pPr>
            <a:lvl8pPr lvl="7" rtl="0">
              <a:lnSpc>
                <a:spcPct val="100000"/>
              </a:lnSpc>
              <a:spcBef>
                <a:spcPts val="1600"/>
              </a:spcBef>
              <a:spcAft>
                <a:spcPts val="0"/>
              </a:spcAft>
              <a:buNone/>
              <a:defRPr sz="1200">
                <a:solidFill>
                  <a:srgbClr val="FFFFFF"/>
                </a:solidFill>
              </a:defRPr>
            </a:lvl8pPr>
            <a:lvl9pPr lvl="8" rtl="0">
              <a:lnSpc>
                <a:spcPct val="100000"/>
              </a:lnSpc>
              <a:spcBef>
                <a:spcPts val="1600"/>
              </a:spcBef>
              <a:spcAft>
                <a:spcPts val="1600"/>
              </a:spcAft>
              <a:buNone/>
              <a:defRPr sz="1200">
                <a:solidFill>
                  <a:srgbClr val="FFFFFF"/>
                </a:solidFill>
              </a:defRPr>
            </a:lvl9pPr>
          </a:lstStyle>
          <a:p/>
        </p:txBody>
      </p:sp>
      <p:sp>
        <p:nvSpPr>
          <p:cNvPr id="125" name="Google Shape;125;p13"/>
          <p:cNvSpPr txBox="1"/>
          <p:nvPr>
            <p:ph idx="3" type="subTitle"/>
          </p:nvPr>
        </p:nvSpPr>
        <p:spPr>
          <a:xfrm>
            <a:off x="7285868" y="2318475"/>
            <a:ext cx="1600200" cy="6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solidFill>
                  <a:srgbClr val="FFFFFF"/>
                </a:solidFill>
              </a:defRPr>
            </a:lvl1pPr>
            <a:lvl2pPr lvl="1" rtl="0">
              <a:lnSpc>
                <a:spcPct val="100000"/>
              </a:lnSpc>
              <a:spcBef>
                <a:spcPts val="1600"/>
              </a:spcBef>
              <a:spcAft>
                <a:spcPts val="0"/>
              </a:spcAft>
              <a:buNone/>
              <a:defRPr sz="1200">
                <a:solidFill>
                  <a:srgbClr val="FFFFFF"/>
                </a:solidFill>
              </a:defRPr>
            </a:lvl2pPr>
            <a:lvl3pPr lvl="2" rtl="0">
              <a:lnSpc>
                <a:spcPct val="100000"/>
              </a:lnSpc>
              <a:spcBef>
                <a:spcPts val="1600"/>
              </a:spcBef>
              <a:spcAft>
                <a:spcPts val="0"/>
              </a:spcAft>
              <a:buNone/>
              <a:defRPr sz="1200">
                <a:solidFill>
                  <a:srgbClr val="FFFFFF"/>
                </a:solidFill>
              </a:defRPr>
            </a:lvl3pPr>
            <a:lvl4pPr lvl="3" rtl="0">
              <a:lnSpc>
                <a:spcPct val="100000"/>
              </a:lnSpc>
              <a:spcBef>
                <a:spcPts val="1600"/>
              </a:spcBef>
              <a:spcAft>
                <a:spcPts val="0"/>
              </a:spcAft>
              <a:buNone/>
              <a:defRPr sz="1200">
                <a:solidFill>
                  <a:srgbClr val="FFFFFF"/>
                </a:solidFill>
              </a:defRPr>
            </a:lvl4pPr>
            <a:lvl5pPr lvl="4" rtl="0">
              <a:lnSpc>
                <a:spcPct val="100000"/>
              </a:lnSpc>
              <a:spcBef>
                <a:spcPts val="1600"/>
              </a:spcBef>
              <a:spcAft>
                <a:spcPts val="0"/>
              </a:spcAft>
              <a:buNone/>
              <a:defRPr sz="1200">
                <a:solidFill>
                  <a:srgbClr val="FFFFFF"/>
                </a:solidFill>
              </a:defRPr>
            </a:lvl5pPr>
            <a:lvl6pPr lvl="5" rtl="0">
              <a:lnSpc>
                <a:spcPct val="100000"/>
              </a:lnSpc>
              <a:spcBef>
                <a:spcPts val="1600"/>
              </a:spcBef>
              <a:spcAft>
                <a:spcPts val="0"/>
              </a:spcAft>
              <a:buNone/>
              <a:defRPr sz="1200">
                <a:solidFill>
                  <a:srgbClr val="FFFFFF"/>
                </a:solidFill>
              </a:defRPr>
            </a:lvl6pPr>
            <a:lvl7pPr lvl="6" rtl="0">
              <a:lnSpc>
                <a:spcPct val="100000"/>
              </a:lnSpc>
              <a:spcBef>
                <a:spcPts val="1600"/>
              </a:spcBef>
              <a:spcAft>
                <a:spcPts val="0"/>
              </a:spcAft>
              <a:buNone/>
              <a:defRPr sz="1200">
                <a:solidFill>
                  <a:srgbClr val="FFFFFF"/>
                </a:solidFill>
              </a:defRPr>
            </a:lvl7pPr>
            <a:lvl8pPr lvl="7" rtl="0">
              <a:lnSpc>
                <a:spcPct val="100000"/>
              </a:lnSpc>
              <a:spcBef>
                <a:spcPts val="1600"/>
              </a:spcBef>
              <a:spcAft>
                <a:spcPts val="0"/>
              </a:spcAft>
              <a:buNone/>
              <a:defRPr sz="1200">
                <a:solidFill>
                  <a:srgbClr val="FFFFFF"/>
                </a:solidFill>
              </a:defRPr>
            </a:lvl8pPr>
            <a:lvl9pPr lvl="8" rtl="0">
              <a:lnSpc>
                <a:spcPct val="100000"/>
              </a:lnSpc>
              <a:spcBef>
                <a:spcPts val="1600"/>
              </a:spcBef>
              <a:spcAft>
                <a:spcPts val="1600"/>
              </a:spcAft>
              <a:buNone/>
              <a:defRPr sz="1200">
                <a:solidFill>
                  <a:srgbClr val="FFFFFF"/>
                </a:solidFill>
              </a:defRPr>
            </a:lvl9pPr>
          </a:lstStyle>
          <a:p/>
        </p:txBody>
      </p:sp>
      <p:sp>
        <p:nvSpPr>
          <p:cNvPr id="126" name="Google Shape;126;p13"/>
          <p:cNvSpPr txBox="1"/>
          <p:nvPr>
            <p:ph idx="4" type="subTitle"/>
          </p:nvPr>
        </p:nvSpPr>
        <p:spPr>
          <a:xfrm>
            <a:off x="752923" y="1434822"/>
            <a:ext cx="2254500" cy="636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5400">
                <a:solidFill>
                  <a:srgbClr val="FFFFFF"/>
                </a:solidFill>
                <a:latin typeface="Reem Kufi"/>
                <a:ea typeface="Reem Kufi"/>
                <a:cs typeface="Reem Kufi"/>
                <a:sym typeface="Reem Kufi"/>
              </a:defRPr>
            </a:lvl1pPr>
            <a:lvl2pPr lvl="1" rtl="0">
              <a:lnSpc>
                <a:spcPct val="100000"/>
              </a:lnSpc>
              <a:spcBef>
                <a:spcPts val="1600"/>
              </a:spcBef>
              <a:spcAft>
                <a:spcPts val="0"/>
              </a:spcAft>
              <a:buNone/>
              <a:defRPr sz="5400">
                <a:solidFill>
                  <a:srgbClr val="FFFFFF"/>
                </a:solidFill>
                <a:latin typeface="Reem Kufi"/>
                <a:ea typeface="Reem Kufi"/>
                <a:cs typeface="Reem Kufi"/>
                <a:sym typeface="Reem Kufi"/>
              </a:defRPr>
            </a:lvl2pPr>
            <a:lvl3pPr lvl="2" rtl="0">
              <a:lnSpc>
                <a:spcPct val="100000"/>
              </a:lnSpc>
              <a:spcBef>
                <a:spcPts val="1600"/>
              </a:spcBef>
              <a:spcAft>
                <a:spcPts val="0"/>
              </a:spcAft>
              <a:buNone/>
              <a:defRPr sz="5400">
                <a:solidFill>
                  <a:srgbClr val="FFFFFF"/>
                </a:solidFill>
                <a:latin typeface="Reem Kufi"/>
                <a:ea typeface="Reem Kufi"/>
                <a:cs typeface="Reem Kufi"/>
                <a:sym typeface="Reem Kufi"/>
              </a:defRPr>
            </a:lvl3pPr>
            <a:lvl4pPr lvl="3" rtl="0">
              <a:lnSpc>
                <a:spcPct val="100000"/>
              </a:lnSpc>
              <a:spcBef>
                <a:spcPts val="1600"/>
              </a:spcBef>
              <a:spcAft>
                <a:spcPts val="0"/>
              </a:spcAft>
              <a:buNone/>
              <a:defRPr sz="5400">
                <a:solidFill>
                  <a:srgbClr val="FFFFFF"/>
                </a:solidFill>
                <a:latin typeface="Reem Kufi"/>
                <a:ea typeface="Reem Kufi"/>
                <a:cs typeface="Reem Kufi"/>
                <a:sym typeface="Reem Kufi"/>
              </a:defRPr>
            </a:lvl4pPr>
            <a:lvl5pPr lvl="4" rtl="0">
              <a:lnSpc>
                <a:spcPct val="100000"/>
              </a:lnSpc>
              <a:spcBef>
                <a:spcPts val="1600"/>
              </a:spcBef>
              <a:spcAft>
                <a:spcPts val="0"/>
              </a:spcAft>
              <a:buNone/>
              <a:defRPr sz="5400">
                <a:solidFill>
                  <a:srgbClr val="FFFFFF"/>
                </a:solidFill>
                <a:latin typeface="Reem Kufi"/>
                <a:ea typeface="Reem Kufi"/>
                <a:cs typeface="Reem Kufi"/>
                <a:sym typeface="Reem Kufi"/>
              </a:defRPr>
            </a:lvl5pPr>
            <a:lvl6pPr lvl="5" rtl="0">
              <a:lnSpc>
                <a:spcPct val="100000"/>
              </a:lnSpc>
              <a:spcBef>
                <a:spcPts val="1600"/>
              </a:spcBef>
              <a:spcAft>
                <a:spcPts val="0"/>
              </a:spcAft>
              <a:buNone/>
              <a:defRPr sz="5400">
                <a:solidFill>
                  <a:srgbClr val="FFFFFF"/>
                </a:solidFill>
                <a:latin typeface="Reem Kufi"/>
                <a:ea typeface="Reem Kufi"/>
                <a:cs typeface="Reem Kufi"/>
                <a:sym typeface="Reem Kufi"/>
              </a:defRPr>
            </a:lvl6pPr>
            <a:lvl7pPr lvl="6" rtl="0">
              <a:lnSpc>
                <a:spcPct val="100000"/>
              </a:lnSpc>
              <a:spcBef>
                <a:spcPts val="1600"/>
              </a:spcBef>
              <a:spcAft>
                <a:spcPts val="0"/>
              </a:spcAft>
              <a:buNone/>
              <a:defRPr sz="5400">
                <a:solidFill>
                  <a:srgbClr val="FFFFFF"/>
                </a:solidFill>
                <a:latin typeface="Reem Kufi"/>
                <a:ea typeface="Reem Kufi"/>
                <a:cs typeface="Reem Kufi"/>
                <a:sym typeface="Reem Kufi"/>
              </a:defRPr>
            </a:lvl7pPr>
            <a:lvl8pPr lvl="7" rtl="0">
              <a:lnSpc>
                <a:spcPct val="100000"/>
              </a:lnSpc>
              <a:spcBef>
                <a:spcPts val="1600"/>
              </a:spcBef>
              <a:spcAft>
                <a:spcPts val="0"/>
              </a:spcAft>
              <a:buNone/>
              <a:defRPr sz="5400">
                <a:solidFill>
                  <a:srgbClr val="FFFFFF"/>
                </a:solidFill>
                <a:latin typeface="Reem Kufi"/>
                <a:ea typeface="Reem Kufi"/>
                <a:cs typeface="Reem Kufi"/>
                <a:sym typeface="Reem Kufi"/>
              </a:defRPr>
            </a:lvl8pPr>
            <a:lvl9pPr lvl="8" rtl="0">
              <a:lnSpc>
                <a:spcPct val="100000"/>
              </a:lnSpc>
              <a:spcBef>
                <a:spcPts val="1600"/>
              </a:spcBef>
              <a:spcAft>
                <a:spcPts val="1600"/>
              </a:spcAft>
              <a:buNone/>
              <a:defRPr sz="5400">
                <a:solidFill>
                  <a:srgbClr val="FFFFFF"/>
                </a:solidFill>
                <a:latin typeface="Reem Kufi"/>
                <a:ea typeface="Reem Kufi"/>
                <a:cs typeface="Reem Kufi"/>
                <a:sym typeface="Reem Kufi"/>
              </a:defRPr>
            </a:lvl9pPr>
          </a:lstStyle>
          <a:p/>
        </p:txBody>
      </p:sp>
      <p:sp>
        <p:nvSpPr>
          <p:cNvPr id="127" name="Google Shape;127;p13"/>
          <p:cNvSpPr txBox="1"/>
          <p:nvPr>
            <p:ph idx="5" type="subTitle"/>
          </p:nvPr>
        </p:nvSpPr>
        <p:spPr>
          <a:xfrm>
            <a:off x="2924375" y="1434822"/>
            <a:ext cx="2254500" cy="636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5400">
                <a:solidFill>
                  <a:srgbClr val="FFFFFF"/>
                </a:solidFill>
                <a:latin typeface="Reem Kufi"/>
                <a:ea typeface="Reem Kufi"/>
                <a:cs typeface="Reem Kufi"/>
                <a:sym typeface="Reem Kufi"/>
              </a:defRPr>
            </a:lvl1pPr>
            <a:lvl2pPr lvl="1" rtl="0">
              <a:lnSpc>
                <a:spcPct val="100000"/>
              </a:lnSpc>
              <a:spcBef>
                <a:spcPts val="1600"/>
              </a:spcBef>
              <a:spcAft>
                <a:spcPts val="0"/>
              </a:spcAft>
              <a:buNone/>
              <a:defRPr sz="5400">
                <a:solidFill>
                  <a:srgbClr val="FFFFFF"/>
                </a:solidFill>
                <a:latin typeface="Reem Kufi"/>
                <a:ea typeface="Reem Kufi"/>
                <a:cs typeface="Reem Kufi"/>
                <a:sym typeface="Reem Kufi"/>
              </a:defRPr>
            </a:lvl2pPr>
            <a:lvl3pPr lvl="2" rtl="0">
              <a:lnSpc>
                <a:spcPct val="100000"/>
              </a:lnSpc>
              <a:spcBef>
                <a:spcPts val="1600"/>
              </a:spcBef>
              <a:spcAft>
                <a:spcPts val="0"/>
              </a:spcAft>
              <a:buNone/>
              <a:defRPr sz="5400">
                <a:solidFill>
                  <a:srgbClr val="FFFFFF"/>
                </a:solidFill>
                <a:latin typeface="Reem Kufi"/>
                <a:ea typeface="Reem Kufi"/>
                <a:cs typeface="Reem Kufi"/>
                <a:sym typeface="Reem Kufi"/>
              </a:defRPr>
            </a:lvl3pPr>
            <a:lvl4pPr lvl="3" rtl="0">
              <a:lnSpc>
                <a:spcPct val="100000"/>
              </a:lnSpc>
              <a:spcBef>
                <a:spcPts val="1600"/>
              </a:spcBef>
              <a:spcAft>
                <a:spcPts val="0"/>
              </a:spcAft>
              <a:buNone/>
              <a:defRPr sz="5400">
                <a:solidFill>
                  <a:srgbClr val="FFFFFF"/>
                </a:solidFill>
                <a:latin typeface="Reem Kufi"/>
                <a:ea typeface="Reem Kufi"/>
                <a:cs typeface="Reem Kufi"/>
                <a:sym typeface="Reem Kufi"/>
              </a:defRPr>
            </a:lvl4pPr>
            <a:lvl5pPr lvl="4" rtl="0">
              <a:lnSpc>
                <a:spcPct val="100000"/>
              </a:lnSpc>
              <a:spcBef>
                <a:spcPts val="1600"/>
              </a:spcBef>
              <a:spcAft>
                <a:spcPts val="0"/>
              </a:spcAft>
              <a:buNone/>
              <a:defRPr sz="5400">
                <a:solidFill>
                  <a:srgbClr val="FFFFFF"/>
                </a:solidFill>
                <a:latin typeface="Reem Kufi"/>
                <a:ea typeface="Reem Kufi"/>
                <a:cs typeface="Reem Kufi"/>
                <a:sym typeface="Reem Kufi"/>
              </a:defRPr>
            </a:lvl5pPr>
            <a:lvl6pPr lvl="5" rtl="0">
              <a:lnSpc>
                <a:spcPct val="100000"/>
              </a:lnSpc>
              <a:spcBef>
                <a:spcPts val="1600"/>
              </a:spcBef>
              <a:spcAft>
                <a:spcPts val="0"/>
              </a:spcAft>
              <a:buNone/>
              <a:defRPr sz="5400">
                <a:solidFill>
                  <a:srgbClr val="FFFFFF"/>
                </a:solidFill>
                <a:latin typeface="Reem Kufi"/>
                <a:ea typeface="Reem Kufi"/>
                <a:cs typeface="Reem Kufi"/>
                <a:sym typeface="Reem Kufi"/>
              </a:defRPr>
            </a:lvl6pPr>
            <a:lvl7pPr lvl="6" rtl="0">
              <a:lnSpc>
                <a:spcPct val="100000"/>
              </a:lnSpc>
              <a:spcBef>
                <a:spcPts val="1600"/>
              </a:spcBef>
              <a:spcAft>
                <a:spcPts val="0"/>
              </a:spcAft>
              <a:buNone/>
              <a:defRPr sz="5400">
                <a:solidFill>
                  <a:srgbClr val="FFFFFF"/>
                </a:solidFill>
                <a:latin typeface="Reem Kufi"/>
                <a:ea typeface="Reem Kufi"/>
                <a:cs typeface="Reem Kufi"/>
                <a:sym typeface="Reem Kufi"/>
              </a:defRPr>
            </a:lvl7pPr>
            <a:lvl8pPr lvl="7" rtl="0">
              <a:lnSpc>
                <a:spcPct val="100000"/>
              </a:lnSpc>
              <a:spcBef>
                <a:spcPts val="1600"/>
              </a:spcBef>
              <a:spcAft>
                <a:spcPts val="0"/>
              </a:spcAft>
              <a:buNone/>
              <a:defRPr sz="5400">
                <a:solidFill>
                  <a:srgbClr val="FFFFFF"/>
                </a:solidFill>
                <a:latin typeface="Reem Kufi"/>
                <a:ea typeface="Reem Kufi"/>
                <a:cs typeface="Reem Kufi"/>
                <a:sym typeface="Reem Kufi"/>
              </a:defRPr>
            </a:lvl8pPr>
            <a:lvl9pPr lvl="8" rtl="0">
              <a:lnSpc>
                <a:spcPct val="100000"/>
              </a:lnSpc>
              <a:spcBef>
                <a:spcPts val="1600"/>
              </a:spcBef>
              <a:spcAft>
                <a:spcPts val="1600"/>
              </a:spcAft>
              <a:buNone/>
              <a:defRPr sz="5400">
                <a:solidFill>
                  <a:srgbClr val="FFFFFF"/>
                </a:solidFill>
                <a:latin typeface="Reem Kufi"/>
                <a:ea typeface="Reem Kufi"/>
                <a:cs typeface="Reem Kufi"/>
                <a:sym typeface="Reem Kufi"/>
              </a:defRPr>
            </a:lvl9pPr>
          </a:lstStyle>
          <a:p/>
        </p:txBody>
      </p:sp>
      <p:sp>
        <p:nvSpPr>
          <p:cNvPr id="128" name="Google Shape;128;p13"/>
          <p:cNvSpPr txBox="1"/>
          <p:nvPr>
            <p:ph idx="6" type="subTitle"/>
          </p:nvPr>
        </p:nvSpPr>
        <p:spPr>
          <a:xfrm>
            <a:off x="5076068" y="1434822"/>
            <a:ext cx="2254500" cy="636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5400">
                <a:solidFill>
                  <a:srgbClr val="FFFFFF"/>
                </a:solidFill>
                <a:latin typeface="Reem Kufi"/>
                <a:ea typeface="Reem Kufi"/>
                <a:cs typeface="Reem Kufi"/>
                <a:sym typeface="Reem Kufi"/>
              </a:defRPr>
            </a:lvl1pPr>
            <a:lvl2pPr lvl="1" rtl="0">
              <a:lnSpc>
                <a:spcPct val="100000"/>
              </a:lnSpc>
              <a:spcBef>
                <a:spcPts val="1600"/>
              </a:spcBef>
              <a:spcAft>
                <a:spcPts val="0"/>
              </a:spcAft>
              <a:buNone/>
              <a:defRPr sz="5400">
                <a:solidFill>
                  <a:srgbClr val="FFFFFF"/>
                </a:solidFill>
                <a:latin typeface="Reem Kufi"/>
                <a:ea typeface="Reem Kufi"/>
                <a:cs typeface="Reem Kufi"/>
                <a:sym typeface="Reem Kufi"/>
              </a:defRPr>
            </a:lvl2pPr>
            <a:lvl3pPr lvl="2" rtl="0">
              <a:lnSpc>
                <a:spcPct val="100000"/>
              </a:lnSpc>
              <a:spcBef>
                <a:spcPts val="1600"/>
              </a:spcBef>
              <a:spcAft>
                <a:spcPts val="0"/>
              </a:spcAft>
              <a:buNone/>
              <a:defRPr sz="5400">
                <a:solidFill>
                  <a:srgbClr val="FFFFFF"/>
                </a:solidFill>
                <a:latin typeface="Reem Kufi"/>
                <a:ea typeface="Reem Kufi"/>
                <a:cs typeface="Reem Kufi"/>
                <a:sym typeface="Reem Kufi"/>
              </a:defRPr>
            </a:lvl3pPr>
            <a:lvl4pPr lvl="3" rtl="0">
              <a:lnSpc>
                <a:spcPct val="100000"/>
              </a:lnSpc>
              <a:spcBef>
                <a:spcPts val="1600"/>
              </a:spcBef>
              <a:spcAft>
                <a:spcPts val="0"/>
              </a:spcAft>
              <a:buNone/>
              <a:defRPr sz="5400">
                <a:solidFill>
                  <a:srgbClr val="FFFFFF"/>
                </a:solidFill>
                <a:latin typeface="Reem Kufi"/>
                <a:ea typeface="Reem Kufi"/>
                <a:cs typeface="Reem Kufi"/>
                <a:sym typeface="Reem Kufi"/>
              </a:defRPr>
            </a:lvl4pPr>
            <a:lvl5pPr lvl="4" rtl="0">
              <a:lnSpc>
                <a:spcPct val="100000"/>
              </a:lnSpc>
              <a:spcBef>
                <a:spcPts val="1600"/>
              </a:spcBef>
              <a:spcAft>
                <a:spcPts val="0"/>
              </a:spcAft>
              <a:buNone/>
              <a:defRPr sz="5400">
                <a:solidFill>
                  <a:srgbClr val="FFFFFF"/>
                </a:solidFill>
                <a:latin typeface="Reem Kufi"/>
                <a:ea typeface="Reem Kufi"/>
                <a:cs typeface="Reem Kufi"/>
                <a:sym typeface="Reem Kufi"/>
              </a:defRPr>
            </a:lvl5pPr>
            <a:lvl6pPr lvl="5" rtl="0">
              <a:lnSpc>
                <a:spcPct val="100000"/>
              </a:lnSpc>
              <a:spcBef>
                <a:spcPts val="1600"/>
              </a:spcBef>
              <a:spcAft>
                <a:spcPts val="0"/>
              </a:spcAft>
              <a:buNone/>
              <a:defRPr sz="5400">
                <a:solidFill>
                  <a:srgbClr val="FFFFFF"/>
                </a:solidFill>
                <a:latin typeface="Reem Kufi"/>
                <a:ea typeface="Reem Kufi"/>
                <a:cs typeface="Reem Kufi"/>
                <a:sym typeface="Reem Kufi"/>
              </a:defRPr>
            </a:lvl6pPr>
            <a:lvl7pPr lvl="6" rtl="0">
              <a:lnSpc>
                <a:spcPct val="100000"/>
              </a:lnSpc>
              <a:spcBef>
                <a:spcPts val="1600"/>
              </a:spcBef>
              <a:spcAft>
                <a:spcPts val="0"/>
              </a:spcAft>
              <a:buNone/>
              <a:defRPr sz="5400">
                <a:solidFill>
                  <a:srgbClr val="FFFFFF"/>
                </a:solidFill>
                <a:latin typeface="Reem Kufi"/>
                <a:ea typeface="Reem Kufi"/>
                <a:cs typeface="Reem Kufi"/>
                <a:sym typeface="Reem Kufi"/>
              </a:defRPr>
            </a:lvl7pPr>
            <a:lvl8pPr lvl="7" rtl="0">
              <a:lnSpc>
                <a:spcPct val="100000"/>
              </a:lnSpc>
              <a:spcBef>
                <a:spcPts val="1600"/>
              </a:spcBef>
              <a:spcAft>
                <a:spcPts val="0"/>
              </a:spcAft>
              <a:buNone/>
              <a:defRPr sz="5400">
                <a:solidFill>
                  <a:srgbClr val="FFFFFF"/>
                </a:solidFill>
                <a:latin typeface="Reem Kufi"/>
                <a:ea typeface="Reem Kufi"/>
                <a:cs typeface="Reem Kufi"/>
                <a:sym typeface="Reem Kufi"/>
              </a:defRPr>
            </a:lvl8pPr>
            <a:lvl9pPr lvl="8" rtl="0">
              <a:lnSpc>
                <a:spcPct val="100000"/>
              </a:lnSpc>
              <a:spcBef>
                <a:spcPts val="1600"/>
              </a:spcBef>
              <a:spcAft>
                <a:spcPts val="1600"/>
              </a:spcAft>
              <a:buNone/>
              <a:defRPr sz="5400">
                <a:solidFill>
                  <a:srgbClr val="FFFFFF"/>
                </a:solidFill>
                <a:latin typeface="Reem Kufi"/>
                <a:ea typeface="Reem Kufi"/>
                <a:cs typeface="Reem Kufi"/>
                <a:sym typeface="Reem Kufi"/>
              </a:defRPr>
            </a:lvl9pPr>
          </a:lstStyle>
          <a:p/>
        </p:txBody>
      </p:sp>
    </p:spTree>
  </p:cSld>
  <p:clrMapOvr>
    <a:masterClrMapping/>
  </p:clrMapOvr>
  <p:extLst>
    <p:ext uri="{DCECCB84-F9BA-43D5-87BE-67443E8EF086}">
      <p15:sldGuideLst>
        <p15:guide id="1" pos="454">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14_1_1_6_1">
    <p:bg>
      <p:bgPr>
        <a:solidFill>
          <a:srgbClr val="EECAC8"/>
        </a:solidFill>
      </p:bgPr>
    </p:bg>
    <p:spTree>
      <p:nvGrpSpPr>
        <p:cNvPr id="129" name="Shape 129"/>
        <p:cNvGrpSpPr/>
        <p:nvPr/>
      </p:nvGrpSpPr>
      <p:grpSpPr>
        <a:xfrm>
          <a:off x="0" y="0"/>
          <a:ext cx="0" cy="0"/>
          <a:chOff x="0" y="0"/>
          <a:chExt cx="0" cy="0"/>
        </a:xfrm>
      </p:grpSpPr>
      <p:sp>
        <p:nvSpPr>
          <p:cNvPr id="130" name="Google Shape;130;p14"/>
          <p:cNvSpPr/>
          <p:nvPr/>
        </p:nvSpPr>
        <p:spPr>
          <a:xfrm rot="5400000">
            <a:off x="172625" y="1262175"/>
            <a:ext cx="2302200" cy="2647500"/>
          </a:xfrm>
          <a:prstGeom prst="rect">
            <a:avLst/>
          </a:pr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1" name="Google Shape;131;p14"/>
          <p:cNvSpPr/>
          <p:nvPr/>
        </p:nvSpPr>
        <p:spPr>
          <a:xfrm>
            <a:off x="2929800" y="542750"/>
            <a:ext cx="1707300" cy="1855500"/>
          </a:xfrm>
          <a:prstGeom prst="rect">
            <a:avLst/>
          </a:pr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a:off x="4783463" y="542750"/>
            <a:ext cx="1707300" cy="1855500"/>
          </a:xfrm>
          <a:prstGeom prst="rect">
            <a:avLst/>
          </a:pr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a:off x="6637150" y="542750"/>
            <a:ext cx="1707300" cy="1855500"/>
          </a:xfrm>
          <a:prstGeom prst="rect">
            <a:avLst/>
          </a:pr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a:off x="2924675" y="2695250"/>
            <a:ext cx="1707300" cy="1826400"/>
          </a:xfrm>
          <a:prstGeom prst="rect">
            <a:avLst/>
          </a:pr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a:off x="4783454" y="2695250"/>
            <a:ext cx="1707300" cy="1826400"/>
          </a:xfrm>
          <a:prstGeom prst="rect">
            <a:avLst/>
          </a:pr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a:off x="6637146" y="2695250"/>
            <a:ext cx="1707300" cy="1826400"/>
          </a:xfrm>
          <a:prstGeom prst="rect">
            <a:avLst/>
          </a:pr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4"/>
          <p:cNvSpPr txBox="1"/>
          <p:nvPr>
            <p:ph type="title"/>
          </p:nvPr>
        </p:nvSpPr>
        <p:spPr>
          <a:xfrm>
            <a:off x="439200" y="2208550"/>
            <a:ext cx="1960800" cy="6789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0" sz="1800">
                <a:solidFill>
                  <a:srgbClr val="434343"/>
                </a:solidFill>
              </a:defRPr>
            </a:lvl1pPr>
            <a:lvl2pPr lvl="1" rtl="0" algn="r">
              <a:spcBef>
                <a:spcPts val="0"/>
              </a:spcBef>
              <a:spcAft>
                <a:spcPts val="0"/>
              </a:spcAft>
              <a:buNone/>
              <a:defRPr b="0" sz="2400">
                <a:solidFill>
                  <a:srgbClr val="434343"/>
                </a:solidFill>
              </a:defRPr>
            </a:lvl2pPr>
            <a:lvl3pPr lvl="2" rtl="0" algn="r">
              <a:spcBef>
                <a:spcPts val="0"/>
              </a:spcBef>
              <a:spcAft>
                <a:spcPts val="0"/>
              </a:spcAft>
              <a:buNone/>
              <a:defRPr b="0" sz="2400">
                <a:solidFill>
                  <a:srgbClr val="434343"/>
                </a:solidFill>
              </a:defRPr>
            </a:lvl3pPr>
            <a:lvl4pPr lvl="3" rtl="0" algn="r">
              <a:spcBef>
                <a:spcPts val="0"/>
              </a:spcBef>
              <a:spcAft>
                <a:spcPts val="0"/>
              </a:spcAft>
              <a:buNone/>
              <a:defRPr b="0" sz="2400">
                <a:solidFill>
                  <a:srgbClr val="434343"/>
                </a:solidFill>
              </a:defRPr>
            </a:lvl4pPr>
            <a:lvl5pPr lvl="4" rtl="0" algn="r">
              <a:spcBef>
                <a:spcPts val="0"/>
              </a:spcBef>
              <a:spcAft>
                <a:spcPts val="0"/>
              </a:spcAft>
              <a:buNone/>
              <a:defRPr b="0" sz="2400">
                <a:solidFill>
                  <a:srgbClr val="434343"/>
                </a:solidFill>
              </a:defRPr>
            </a:lvl5pPr>
            <a:lvl6pPr lvl="5" rtl="0" algn="r">
              <a:spcBef>
                <a:spcPts val="0"/>
              </a:spcBef>
              <a:spcAft>
                <a:spcPts val="0"/>
              </a:spcAft>
              <a:buNone/>
              <a:defRPr b="0" sz="2400">
                <a:solidFill>
                  <a:srgbClr val="434343"/>
                </a:solidFill>
              </a:defRPr>
            </a:lvl6pPr>
            <a:lvl7pPr lvl="6" rtl="0" algn="r">
              <a:spcBef>
                <a:spcPts val="0"/>
              </a:spcBef>
              <a:spcAft>
                <a:spcPts val="0"/>
              </a:spcAft>
              <a:buNone/>
              <a:defRPr b="0" sz="2400">
                <a:solidFill>
                  <a:srgbClr val="434343"/>
                </a:solidFill>
              </a:defRPr>
            </a:lvl7pPr>
            <a:lvl8pPr lvl="7" rtl="0" algn="r">
              <a:spcBef>
                <a:spcPts val="0"/>
              </a:spcBef>
              <a:spcAft>
                <a:spcPts val="0"/>
              </a:spcAft>
              <a:buNone/>
              <a:defRPr b="0" sz="2400">
                <a:solidFill>
                  <a:srgbClr val="434343"/>
                </a:solidFill>
              </a:defRPr>
            </a:lvl8pPr>
            <a:lvl9pPr lvl="8" rtl="0" algn="r">
              <a:spcBef>
                <a:spcPts val="0"/>
              </a:spcBef>
              <a:spcAft>
                <a:spcPts val="0"/>
              </a:spcAft>
              <a:buNone/>
              <a:defRPr b="0" sz="2400">
                <a:solidFill>
                  <a:srgbClr val="434343"/>
                </a:solidFill>
              </a:defRPr>
            </a:lvl9pPr>
          </a:lstStyle>
          <a:p/>
        </p:txBody>
      </p:sp>
      <p:sp>
        <p:nvSpPr>
          <p:cNvPr id="138" name="Google Shape;138;p14"/>
          <p:cNvSpPr txBox="1"/>
          <p:nvPr>
            <p:ph idx="1" type="subTitle"/>
          </p:nvPr>
        </p:nvSpPr>
        <p:spPr>
          <a:xfrm>
            <a:off x="2919587" y="1388716"/>
            <a:ext cx="1717500" cy="345600"/>
          </a:xfrm>
          <a:prstGeom prst="rect">
            <a:avLst/>
          </a:prstGeom>
        </p:spPr>
        <p:txBody>
          <a:bodyPr anchorCtr="0" anchor="b" bIns="0" lIns="91425" spcFirstLastPara="1" rIns="91425" wrap="square" tIns="0">
            <a:noAutofit/>
          </a:bodyPr>
          <a:lstStyle>
            <a:lvl1pPr lvl="0" rtl="0" algn="ctr">
              <a:lnSpc>
                <a:spcPct val="100000"/>
              </a:lnSpc>
              <a:spcBef>
                <a:spcPts val="0"/>
              </a:spcBef>
              <a:spcAft>
                <a:spcPts val="0"/>
              </a:spcAft>
              <a:buNone/>
              <a:defRPr>
                <a:solidFill>
                  <a:srgbClr val="FFFFFF"/>
                </a:solidFill>
                <a:latin typeface="Reem Kufi"/>
                <a:ea typeface="Reem Kufi"/>
                <a:cs typeface="Reem Kufi"/>
                <a:sym typeface="Reem Kufi"/>
              </a:defRPr>
            </a:lvl1pPr>
            <a:lvl2pPr lvl="1" rtl="0" algn="ctr">
              <a:lnSpc>
                <a:spcPct val="100000"/>
              </a:lnSpc>
              <a:spcBef>
                <a:spcPts val="1600"/>
              </a:spcBef>
              <a:spcAft>
                <a:spcPts val="0"/>
              </a:spcAft>
              <a:buNone/>
              <a:defRPr>
                <a:solidFill>
                  <a:srgbClr val="FFFFFF"/>
                </a:solidFill>
                <a:latin typeface="Reem Kufi"/>
                <a:ea typeface="Reem Kufi"/>
                <a:cs typeface="Reem Kufi"/>
                <a:sym typeface="Reem Kufi"/>
              </a:defRPr>
            </a:lvl2pPr>
            <a:lvl3pPr lvl="2" rtl="0" algn="ctr">
              <a:lnSpc>
                <a:spcPct val="100000"/>
              </a:lnSpc>
              <a:spcBef>
                <a:spcPts val="1600"/>
              </a:spcBef>
              <a:spcAft>
                <a:spcPts val="0"/>
              </a:spcAft>
              <a:buNone/>
              <a:defRPr>
                <a:solidFill>
                  <a:srgbClr val="FFFFFF"/>
                </a:solidFill>
                <a:latin typeface="Reem Kufi"/>
                <a:ea typeface="Reem Kufi"/>
                <a:cs typeface="Reem Kufi"/>
                <a:sym typeface="Reem Kufi"/>
              </a:defRPr>
            </a:lvl3pPr>
            <a:lvl4pPr lvl="3" rtl="0" algn="ctr">
              <a:lnSpc>
                <a:spcPct val="100000"/>
              </a:lnSpc>
              <a:spcBef>
                <a:spcPts val="1600"/>
              </a:spcBef>
              <a:spcAft>
                <a:spcPts val="0"/>
              </a:spcAft>
              <a:buNone/>
              <a:defRPr>
                <a:solidFill>
                  <a:srgbClr val="FFFFFF"/>
                </a:solidFill>
                <a:latin typeface="Reem Kufi"/>
                <a:ea typeface="Reem Kufi"/>
                <a:cs typeface="Reem Kufi"/>
                <a:sym typeface="Reem Kufi"/>
              </a:defRPr>
            </a:lvl4pPr>
            <a:lvl5pPr lvl="4" rtl="0" algn="ctr">
              <a:lnSpc>
                <a:spcPct val="100000"/>
              </a:lnSpc>
              <a:spcBef>
                <a:spcPts val="1600"/>
              </a:spcBef>
              <a:spcAft>
                <a:spcPts val="0"/>
              </a:spcAft>
              <a:buNone/>
              <a:defRPr>
                <a:solidFill>
                  <a:srgbClr val="FFFFFF"/>
                </a:solidFill>
                <a:latin typeface="Reem Kufi"/>
                <a:ea typeface="Reem Kufi"/>
                <a:cs typeface="Reem Kufi"/>
                <a:sym typeface="Reem Kufi"/>
              </a:defRPr>
            </a:lvl5pPr>
            <a:lvl6pPr lvl="5" rtl="0" algn="ctr">
              <a:lnSpc>
                <a:spcPct val="100000"/>
              </a:lnSpc>
              <a:spcBef>
                <a:spcPts val="1600"/>
              </a:spcBef>
              <a:spcAft>
                <a:spcPts val="0"/>
              </a:spcAft>
              <a:buNone/>
              <a:defRPr>
                <a:solidFill>
                  <a:srgbClr val="FFFFFF"/>
                </a:solidFill>
                <a:latin typeface="Reem Kufi"/>
                <a:ea typeface="Reem Kufi"/>
                <a:cs typeface="Reem Kufi"/>
                <a:sym typeface="Reem Kufi"/>
              </a:defRPr>
            </a:lvl6pPr>
            <a:lvl7pPr lvl="6" rtl="0" algn="ctr">
              <a:lnSpc>
                <a:spcPct val="100000"/>
              </a:lnSpc>
              <a:spcBef>
                <a:spcPts val="1600"/>
              </a:spcBef>
              <a:spcAft>
                <a:spcPts val="0"/>
              </a:spcAft>
              <a:buNone/>
              <a:defRPr>
                <a:solidFill>
                  <a:srgbClr val="FFFFFF"/>
                </a:solidFill>
                <a:latin typeface="Reem Kufi"/>
                <a:ea typeface="Reem Kufi"/>
                <a:cs typeface="Reem Kufi"/>
                <a:sym typeface="Reem Kufi"/>
              </a:defRPr>
            </a:lvl7pPr>
            <a:lvl8pPr lvl="7" rtl="0" algn="ctr">
              <a:lnSpc>
                <a:spcPct val="100000"/>
              </a:lnSpc>
              <a:spcBef>
                <a:spcPts val="1600"/>
              </a:spcBef>
              <a:spcAft>
                <a:spcPts val="0"/>
              </a:spcAft>
              <a:buNone/>
              <a:defRPr>
                <a:solidFill>
                  <a:srgbClr val="FFFFFF"/>
                </a:solidFill>
                <a:latin typeface="Reem Kufi"/>
                <a:ea typeface="Reem Kufi"/>
                <a:cs typeface="Reem Kufi"/>
                <a:sym typeface="Reem Kufi"/>
              </a:defRPr>
            </a:lvl8pPr>
            <a:lvl9pPr lvl="8" rtl="0" algn="ctr">
              <a:lnSpc>
                <a:spcPct val="100000"/>
              </a:lnSpc>
              <a:spcBef>
                <a:spcPts val="1600"/>
              </a:spcBef>
              <a:spcAft>
                <a:spcPts val="1600"/>
              </a:spcAft>
              <a:buNone/>
              <a:defRPr>
                <a:solidFill>
                  <a:srgbClr val="FFFFFF"/>
                </a:solidFill>
                <a:latin typeface="Reem Kufi"/>
                <a:ea typeface="Reem Kufi"/>
                <a:cs typeface="Reem Kufi"/>
                <a:sym typeface="Reem Kufi"/>
              </a:defRPr>
            </a:lvl9pPr>
          </a:lstStyle>
          <a:p/>
        </p:txBody>
      </p:sp>
      <p:sp>
        <p:nvSpPr>
          <p:cNvPr id="139" name="Google Shape;139;p14"/>
          <p:cNvSpPr txBox="1"/>
          <p:nvPr>
            <p:ph idx="2" type="subTitle"/>
          </p:nvPr>
        </p:nvSpPr>
        <p:spPr>
          <a:xfrm>
            <a:off x="2919587" y="1502166"/>
            <a:ext cx="1717500" cy="34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100">
                <a:solidFill>
                  <a:srgbClr val="FFFFFF"/>
                </a:solidFill>
              </a:defRPr>
            </a:lvl1pPr>
            <a:lvl2pPr lvl="1" rtl="0" algn="ctr">
              <a:lnSpc>
                <a:spcPct val="100000"/>
              </a:lnSpc>
              <a:spcBef>
                <a:spcPts val="1600"/>
              </a:spcBef>
              <a:spcAft>
                <a:spcPts val="0"/>
              </a:spcAft>
              <a:buNone/>
              <a:defRPr sz="1100">
                <a:solidFill>
                  <a:srgbClr val="FFFFFF"/>
                </a:solidFill>
              </a:defRPr>
            </a:lvl2pPr>
            <a:lvl3pPr lvl="2" rtl="0" algn="ctr">
              <a:lnSpc>
                <a:spcPct val="100000"/>
              </a:lnSpc>
              <a:spcBef>
                <a:spcPts val="1600"/>
              </a:spcBef>
              <a:spcAft>
                <a:spcPts val="0"/>
              </a:spcAft>
              <a:buNone/>
              <a:defRPr sz="1100">
                <a:solidFill>
                  <a:srgbClr val="FFFFFF"/>
                </a:solidFill>
              </a:defRPr>
            </a:lvl3pPr>
            <a:lvl4pPr lvl="3" rtl="0" algn="ctr">
              <a:lnSpc>
                <a:spcPct val="100000"/>
              </a:lnSpc>
              <a:spcBef>
                <a:spcPts val="1600"/>
              </a:spcBef>
              <a:spcAft>
                <a:spcPts val="0"/>
              </a:spcAft>
              <a:buNone/>
              <a:defRPr sz="1100">
                <a:solidFill>
                  <a:srgbClr val="FFFFFF"/>
                </a:solidFill>
              </a:defRPr>
            </a:lvl4pPr>
            <a:lvl5pPr lvl="4" rtl="0" algn="ctr">
              <a:lnSpc>
                <a:spcPct val="100000"/>
              </a:lnSpc>
              <a:spcBef>
                <a:spcPts val="1600"/>
              </a:spcBef>
              <a:spcAft>
                <a:spcPts val="0"/>
              </a:spcAft>
              <a:buNone/>
              <a:defRPr sz="1100">
                <a:solidFill>
                  <a:srgbClr val="FFFFFF"/>
                </a:solidFill>
              </a:defRPr>
            </a:lvl5pPr>
            <a:lvl6pPr lvl="5" rtl="0" algn="ctr">
              <a:lnSpc>
                <a:spcPct val="100000"/>
              </a:lnSpc>
              <a:spcBef>
                <a:spcPts val="1600"/>
              </a:spcBef>
              <a:spcAft>
                <a:spcPts val="0"/>
              </a:spcAft>
              <a:buNone/>
              <a:defRPr sz="1100">
                <a:solidFill>
                  <a:srgbClr val="FFFFFF"/>
                </a:solidFill>
              </a:defRPr>
            </a:lvl6pPr>
            <a:lvl7pPr lvl="6" rtl="0" algn="ctr">
              <a:lnSpc>
                <a:spcPct val="100000"/>
              </a:lnSpc>
              <a:spcBef>
                <a:spcPts val="1600"/>
              </a:spcBef>
              <a:spcAft>
                <a:spcPts val="0"/>
              </a:spcAft>
              <a:buNone/>
              <a:defRPr sz="1100">
                <a:solidFill>
                  <a:srgbClr val="FFFFFF"/>
                </a:solidFill>
              </a:defRPr>
            </a:lvl7pPr>
            <a:lvl8pPr lvl="7" rtl="0" algn="ctr">
              <a:lnSpc>
                <a:spcPct val="100000"/>
              </a:lnSpc>
              <a:spcBef>
                <a:spcPts val="1600"/>
              </a:spcBef>
              <a:spcAft>
                <a:spcPts val="0"/>
              </a:spcAft>
              <a:buNone/>
              <a:defRPr sz="1100">
                <a:solidFill>
                  <a:srgbClr val="FFFFFF"/>
                </a:solidFill>
              </a:defRPr>
            </a:lvl8pPr>
            <a:lvl9pPr lvl="8" rtl="0" algn="ctr">
              <a:lnSpc>
                <a:spcPct val="100000"/>
              </a:lnSpc>
              <a:spcBef>
                <a:spcPts val="1600"/>
              </a:spcBef>
              <a:spcAft>
                <a:spcPts val="1600"/>
              </a:spcAft>
              <a:buNone/>
              <a:defRPr sz="1100">
                <a:solidFill>
                  <a:srgbClr val="FFFFFF"/>
                </a:solidFill>
              </a:defRPr>
            </a:lvl9pPr>
          </a:lstStyle>
          <a:p/>
        </p:txBody>
      </p:sp>
      <p:sp>
        <p:nvSpPr>
          <p:cNvPr id="140" name="Google Shape;140;p14"/>
          <p:cNvSpPr txBox="1"/>
          <p:nvPr>
            <p:ph idx="3" type="subTitle"/>
          </p:nvPr>
        </p:nvSpPr>
        <p:spPr>
          <a:xfrm>
            <a:off x="4778375" y="1388716"/>
            <a:ext cx="1717500" cy="345600"/>
          </a:xfrm>
          <a:prstGeom prst="rect">
            <a:avLst/>
          </a:prstGeom>
        </p:spPr>
        <p:txBody>
          <a:bodyPr anchorCtr="0" anchor="b" bIns="0" lIns="91425" spcFirstLastPara="1" rIns="91425" wrap="square" tIns="0">
            <a:noAutofit/>
          </a:bodyPr>
          <a:lstStyle>
            <a:lvl1pPr lvl="0" rtl="0" algn="ctr">
              <a:lnSpc>
                <a:spcPct val="100000"/>
              </a:lnSpc>
              <a:spcBef>
                <a:spcPts val="0"/>
              </a:spcBef>
              <a:spcAft>
                <a:spcPts val="0"/>
              </a:spcAft>
              <a:buNone/>
              <a:defRPr>
                <a:solidFill>
                  <a:srgbClr val="FFFFFF"/>
                </a:solidFill>
                <a:latin typeface="Reem Kufi"/>
                <a:ea typeface="Reem Kufi"/>
                <a:cs typeface="Reem Kufi"/>
                <a:sym typeface="Reem Kufi"/>
              </a:defRPr>
            </a:lvl1pPr>
            <a:lvl2pPr lvl="1" rtl="0" algn="ctr">
              <a:lnSpc>
                <a:spcPct val="100000"/>
              </a:lnSpc>
              <a:spcBef>
                <a:spcPts val="1600"/>
              </a:spcBef>
              <a:spcAft>
                <a:spcPts val="0"/>
              </a:spcAft>
              <a:buNone/>
              <a:defRPr>
                <a:solidFill>
                  <a:srgbClr val="FFFFFF"/>
                </a:solidFill>
                <a:latin typeface="Reem Kufi"/>
                <a:ea typeface="Reem Kufi"/>
                <a:cs typeface="Reem Kufi"/>
                <a:sym typeface="Reem Kufi"/>
              </a:defRPr>
            </a:lvl2pPr>
            <a:lvl3pPr lvl="2" rtl="0" algn="ctr">
              <a:lnSpc>
                <a:spcPct val="100000"/>
              </a:lnSpc>
              <a:spcBef>
                <a:spcPts val="1600"/>
              </a:spcBef>
              <a:spcAft>
                <a:spcPts val="0"/>
              </a:spcAft>
              <a:buNone/>
              <a:defRPr>
                <a:solidFill>
                  <a:srgbClr val="FFFFFF"/>
                </a:solidFill>
                <a:latin typeface="Reem Kufi"/>
                <a:ea typeface="Reem Kufi"/>
                <a:cs typeface="Reem Kufi"/>
                <a:sym typeface="Reem Kufi"/>
              </a:defRPr>
            </a:lvl3pPr>
            <a:lvl4pPr lvl="3" rtl="0" algn="ctr">
              <a:lnSpc>
                <a:spcPct val="100000"/>
              </a:lnSpc>
              <a:spcBef>
                <a:spcPts val="1600"/>
              </a:spcBef>
              <a:spcAft>
                <a:spcPts val="0"/>
              </a:spcAft>
              <a:buNone/>
              <a:defRPr>
                <a:solidFill>
                  <a:srgbClr val="FFFFFF"/>
                </a:solidFill>
                <a:latin typeface="Reem Kufi"/>
                <a:ea typeface="Reem Kufi"/>
                <a:cs typeface="Reem Kufi"/>
                <a:sym typeface="Reem Kufi"/>
              </a:defRPr>
            </a:lvl4pPr>
            <a:lvl5pPr lvl="4" rtl="0" algn="ctr">
              <a:lnSpc>
                <a:spcPct val="100000"/>
              </a:lnSpc>
              <a:spcBef>
                <a:spcPts val="1600"/>
              </a:spcBef>
              <a:spcAft>
                <a:spcPts val="0"/>
              </a:spcAft>
              <a:buNone/>
              <a:defRPr>
                <a:solidFill>
                  <a:srgbClr val="FFFFFF"/>
                </a:solidFill>
                <a:latin typeface="Reem Kufi"/>
                <a:ea typeface="Reem Kufi"/>
                <a:cs typeface="Reem Kufi"/>
                <a:sym typeface="Reem Kufi"/>
              </a:defRPr>
            </a:lvl5pPr>
            <a:lvl6pPr lvl="5" rtl="0" algn="ctr">
              <a:lnSpc>
                <a:spcPct val="100000"/>
              </a:lnSpc>
              <a:spcBef>
                <a:spcPts val="1600"/>
              </a:spcBef>
              <a:spcAft>
                <a:spcPts val="0"/>
              </a:spcAft>
              <a:buNone/>
              <a:defRPr>
                <a:solidFill>
                  <a:srgbClr val="FFFFFF"/>
                </a:solidFill>
                <a:latin typeface="Reem Kufi"/>
                <a:ea typeface="Reem Kufi"/>
                <a:cs typeface="Reem Kufi"/>
                <a:sym typeface="Reem Kufi"/>
              </a:defRPr>
            </a:lvl6pPr>
            <a:lvl7pPr lvl="6" rtl="0" algn="ctr">
              <a:lnSpc>
                <a:spcPct val="100000"/>
              </a:lnSpc>
              <a:spcBef>
                <a:spcPts val="1600"/>
              </a:spcBef>
              <a:spcAft>
                <a:spcPts val="0"/>
              </a:spcAft>
              <a:buNone/>
              <a:defRPr>
                <a:solidFill>
                  <a:srgbClr val="FFFFFF"/>
                </a:solidFill>
                <a:latin typeface="Reem Kufi"/>
                <a:ea typeface="Reem Kufi"/>
                <a:cs typeface="Reem Kufi"/>
                <a:sym typeface="Reem Kufi"/>
              </a:defRPr>
            </a:lvl7pPr>
            <a:lvl8pPr lvl="7" rtl="0" algn="ctr">
              <a:lnSpc>
                <a:spcPct val="100000"/>
              </a:lnSpc>
              <a:spcBef>
                <a:spcPts val="1600"/>
              </a:spcBef>
              <a:spcAft>
                <a:spcPts val="0"/>
              </a:spcAft>
              <a:buNone/>
              <a:defRPr>
                <a:solidFill>
                  <a:srgbClr val="FFFFFF"/>
                </a:solidFill>
                <a:latin typeface="Reem Kufi"/>
                <a:ea typeface="Reem Kufi"/>
                <a:cs typeface="Reem Kufi"/>
                <a:sym typeface="Reem Kufi"/>
              </a:defRPr>
            </a:lvl8pPr>
            <a:lvl9pPr lvl="8" rtl="0" algn="ctr">
              <a:lnSpc>
                <a:spcPct val="100000"/>
              </a:lnSpc>
              <a:spcBef>
                <a:spcPts val="1600"/>
              </a:spcBef>
              <a:spcAft>
                <a:spcPts val="1600"/>
              </a:spcAft>
              <a:buNone/>
              <a:defRPr>
                <a:solidFill>
                  <a:srgbClr val="FFFFFF"/>
                </a:solidFill>
                <a:latin typeface="Reem Kufi"/>
                <a:ea typeface="Reem Kufi"/>
                <a:cs typeface="Reem Kufi"/>
                <a:sym typeface="Reem Kufi"/>
              </a:defRPr>
            </a:lvl9pPr>
          </a:lstStyle>
          <a:p/>
        </p:txBody>
      </p:sp>
      <p:sp>
        <p:nvSpPr>
          <p:cNvPr id="141" name="Google Shape;141;p14"/>
          <p:cNvSpPr txBox="1"/>
          <p:nvPr>
            <p:ph idx="4" type="subTitle"/>
          </p:nvPr>
        </p:nvSpPr>
        <p:spPr>
          <a:xfrm>
            <a:off x="4778375" y="1502166"/>
            <a:ext cx="1717500" cy="34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100">
                <a:solidFill>
                  <a:srgbClr val="FFFFFF"/>
                </a:solidFill>
              </a:defRPr>
            </a:lvl1pPr>
            <a:lvl2pPr lvl="1" rtl="0" algn="ctr">
              <a:lnSpc>
                <a:spcPct val="100000"/>
              </a:lnSpc>
              <a:spcBef>
                <a:spcPts val="1600"/>
              </a:spcBef>
              <a:spcAft>
                <a:spcPts val="0"/>
              </a:spcAft>
              <a:buNone/>
              <a:defRPr sz="1100">
                <a:solidFill>
                  <a:srgbClr val="FFFFFF"/>
                </a:solidFill>
              </a:defRPr>
            </a:lvl2pPr>
            <a:lvl3pPr lvl="2" rtl="0" algn="ctr">
              <a:lnSpc>
                <a:spcPct val="100000"/>
              </a:lnSpc>
              <a:spcBef>
                <a:spcPts val="1600"/>
              </a:spcBef>
              <a:spcAft>
                <a:spcPts val="0"/>
              </a:spcAft>
              <a:buNone/>
              <a:defRPr sz="1100">
                <a:solidFill>
                  <a:srgbClr val="FFFFFF"/>
                </a:solidFill>
              </a:defRPr>
            </a:lvl3pPr>
            <a:lvl4pPr lvl="3" rtl="0" algn="ctr">
              <a:lnSpc>
                <a:spcPct val="100000"/>
              </a:lnSpc>
              <a:spcBef>
                <a:spcPts val="1600"/>
              </a:spcBef>
              <a:spcAft>
                <a:spcPts val="0"/>
              </a:spcAft>
              <a:buNone/>
              <a:defRPr sz="1100">
                <a:solidFill>
                  <a:srgbClr val="FFFFFF"/>
                </a:solidFill>
              </a:defRPr>
            </a:lvl4pPr>
            <a:lvl5pPr lvl="4" rtl="0" algn="ctr">
              <a:lnSpc>
                <a:spcPct val="100000"/>
              </a:lnSpc>
              <a:spcBef>
                <a:spcPts val="1600"/>
              </a:spcBef>
              <a:spcAft>
                <a:spcPts val="0"/>
              </a:spcAft>
              <a:buNone/>
              <a:defRPr sz="1100">
                <a:solidFill>
                  <a:srgbClr val="FFFFFF"/>
                </a:solidFill>
              </a:defRPr>
            </a:lvl5pPr>
            <a:lvl6pPr lvl="5" rtl="0" algn="ctr">
              <a:lnSpc>
                <a:spcPct val="100000"/>
              </a:lnSpc>
              <a:spcBef>
                <a:spcPts val="1600"/>
              </a:spcBef>
              <a:spcAft>
                <a:spcPts val="0"/>
              </a:spcAft>
              <a:buNone/>
              <a:defRPr sz="1100">
                <a:solidFill>
                  <a:srgbClr val="FFFFFF"/>
                </a:solidFill>
              </a:defRPr>
            </a:lvl6pPr>
            <a:lvl7pPr lvl="6" rtl="0" algn="ctr">
              <a:lnSpc>
                <a:spcPct val="100000"/>
              </a:lnSpc>
              <a:spcBef>
                <a:spcPts val="1600"/>
              </a:spcBef>
              <a:spcAft>
                <a:spcPts val="0"/>
              </a:spcAft>
              <a:buNone/>
              <a:defRPr sz="1100">
                <a:solidFill>
                  <a:srgbClr val="FFFFFF"/>
                </a:solidFill>
              </a:defRPr>
            </a:lvl7pPr>
            <a:lvl8pPr lvl="7" rtl="0" algn="ctr">
              <a:lnSpc>
                <a:spcPct val="100000"/>
              </a:lnSpc>
              <a:spcBef>
                <a:spcPts val="1600"/>
              </a:spcBef>
              <a:spcAft>
                <a:spcPts val="0"/>
              </a:spcAft>
              <a:buNone/>
              <a:defRPr sz="1100">
                <a:solidFill>
                  <a:srgbClr val="FFFFFF"/>
                </a:solidFill>
              </a:defRPr>
            </a:lvl8pPr>
            <a:lvl9pPr lvl="8" rtl="0" algn="ctr">
              <a:lnSpc>
                <a:spcPct val="100000"/>
              </a:lnSpc>
              <a:spcBef>
                <a:spcPts val="1600"/>
              </a:spcBef>
              <a:spcAft>
                <a:spcPts val="1600"/>
              </a:spcAft>
              <a:buNone/>
              <a:defRPr sz="1100">
                <a:solidFill>
                  <a:srgbClr val="FFFFFF"/>
                </a:solidFill>
              </a:defRPr>
            </a:lvl9pPr>
          </a:lstStyle>
          <a:p/>
        </p:txBody>
      </p:sp>
      <p:sp>
        <p:nvSpPr>
          <p:cNvPr id="142" name="Google Shape;142;p14"/>
          <p:cNvSpPr txBox="1"/>
          <p:nvPr>
            <p:ph idx="5" type="subTitle"/>
          </p:nvPr>
        </p:nvSpPr>
        <p:spPr>
          <a:xfrm>
            <a:off x="6637150" y="1388716"/>
            <a:ext cx="1717500" cy="345600"/>
          </a:xfrm>
          <a:prstGeom prst="rect">
            <a:avLst/>
          </a:prstGeom>
        </p:spPr>
        <p:txBody>
          <a:bodyPr anchorCtr="0" anchor="b" bIns="0" lIns="91425" spcFirstLastPara="1" rIns="91425" wrap="square" tIns="0">
            <a:noAutofit/>
          </a:bodyPr>
          <a:lstStyle>
            <a:lvl1pPr lvl="0" rtl="0" algn="ctr">
              <a:lnSpc>
                <a:spcPct val="100000"/>
              </a:lnSpc>
              <a:spcBef>
                <a:spcPts val="0"/>
              </a:spcBef>
              <a:spcAft>
                <a:spcPts val="0"/>
              </a:spcAft>
              <a:buNone/>
              <a:defRPr>
                <a:solidFill>
                  <a:srgbClr val="FFFFFF"/>
                </a:solidFill>
                <a:latin typeface="Reem Kufi"/>
                <a:ea typeface="Reem Kufi"/>
                <a:cs typeface="Reem Kufi"/>
                <a:sym typeface="Reem Kufi"/>
              </a:defRPr>
            </a:lvl1pPr>
            <a:lvl2pPr lvl="1" rtl="0" algn="ctr">
              <a:lnSpc>
                <a:spcPct val="100000"/>
              </a:lnSpc>
              <a:spcBef>
                <a:spcPts val="1600"/>
              </a:spcBef>
              <a:spcAft>
                <a:spcPts val="0"/>
              </a:spcAft>
              <a:buNone/>
              <a:defRPr>
                <a:solidFill>
                  <a:srgbClr val="FFFFFF"/>
                </a:solidFill>
                <a:latin typeface="Reem Kufi"/>
                <a:ea typeface="Reem Kufi"/>
                <a:cs typeface="Reem Kufi"/>
                <a:sym typeface="Reem Kufi"/>
              </a:defRPr>
            </a:lvl2pPr>
            <a:lvl3pPr lvl="2" rtl="0" algn="ctr">
              <a:lnSpc>
                <a:spcPct val="100000"/>
              </a:lnSpc>
              <a:spcBef>
                <a:spcPts val="1600"/>
              </a:spcBef>
              <a:spcAft>
                <a:spcPts val="0"/>
              </a:spcAft>
              <a:buNone/>
              <a:defRPr>
                <a:solidFill>
                  <a:srgbClr val="FFFFFF"/>
                </a:solidFill>
                <a:latin typeface="Reem Kufi"/>
                <a:ea typeface="Reem Kufi"/>
                <a:cs typeface="Reem Kufi"/>
                <a:sym typeface="Reem Kufi"/>
              </a:defRPr>
            </a:lvl3pPr>
            <a:lvl4pPr lvl="3" rtl="0" algn="ctr">
              <a:lnSpc>
                <a:spcPct val="100000"/>
              </a:lnSpc>
              <a:spcBef>
                <a:spcPts val="1600"/>
              </a:spcBef>
              <a:spcAft>
                <a:spcPts val="0"/>
              </a:spcAft>
              <a:buNone/>
              <a:defRPr>
                <a:solidFill>
                  <a:srgbClr val="FFFFFF"/>
                </a:solidFill>
                <a:latin typeface="Reem Kufi"/>
                <a:ea typeface="Reem Kufi"/>
                <a:cs typeface="Reem Kufi"/>
                <a:sym typeface="Reem Kufi"/>
              </a:defRPr>
            </a:lvl4pPr>
            <a:lvl5pPr lvl="4" rtl="0" algn="ctr">
              <a:lnSpc>
                <a:spcPct val="100000"/>
              </a:lnSpc>
              <a:spcBef>
                <a:spcPts val="1600"/>
              </a:spcBef>
              <a:spcAft>
                <a:spcPts val="0"/>
              </a:spcAft>
              <a:buNone/>
              <a:defRPr>
                <a:solidFill>
                  <a:srgbClr val="FFFFFF"/>
                </a:solidFill>
                <a:latin typeface="Reem Kufi"/>
                <a:ea typeface="Reem Kufi"/>
                <a:cs typeface="Reem Kufi"/>
                <a:sym typeface="Reem Kufi"/>
              </a:defRPr>
            </a:lvl5pPr>
            <a:lvl6pPr lvl="5" rtl="0" algn="ctr">
              <a:lnSpc>
                <a:spcPct val="100000"/>
              </a:lnSpc>
              <a:spcBef>
                <a:spcPts val="1600"/>
              </a:spcBef>
              <a:spcAft>
                <a:spcPts val="0"/>
              </a:spcAft>
              <a:buNone/>
              <a:defRPr>
                <a:solidFill>
                  <a:srgbClr val="FFFFFF"/>
                </a:solidFill>
                <a:latin typeface="Reem Kufi"/>
                <a:ea typeface="Reem Kufi"/>
                <a:cs typeface="Reem Kufi"/>
                <a:sym typeface="Reem Kufi"/>
              </a:defRPr>
            </a:lvl6pPr>
            <a:lvl7pPr lvl="6" rtl="0" algn="ctr">
              <a:lnSpc>
                <a:spcPct val="100000"/>
              </a:lnSpc>
              <a:spcBef>
                <a:spcPts val="1600"/>
              </a:spcBef>
              <a:spcAft>
                <a:spcPts val="0"/>
              </a:spcAft>
              <a:buNone/>
              <a:defRPr>
                <a:solidFill>
                  <a:srgbClr val="FFFFFF"/>
                </a:solidFill>
                <a:latin typeface="Reem Kufi"/>
                <a:ea typeface="Reem Kufi"/>
                <a:cs typeface="Reem Kufi"/>
                <a:sym typeface="Reem Kufi"/>
              </a:defRPr>
            </a:lvl7pPr>
            <a:lvl8pPr lvl="7" rtl="0" algn="ctr">
              <a:lnSpc>
                <a:spcPct val="100000"/>
              </a:lnSpc>
              <a:spcBef>
                <a:spcPts val="1600"/>
              </a:spcBef>
              <a:spcAft>
                <a:spcPts val="0"/>
              </a:spcAft>
              <a:buNone/>
              <a:defRPr>
                <a:solidFill>
                  <a:srgbClr val="FFFFFF"/>
                </a:solidFill>
                <a:latin typeface="Reem Kufi"/>
                <a:ea typeface="Reem Kufi"/>
                <a:cs typeface="Reem Kufi"/>
                <a:sym typeface="Reem Kufi"/>
              </a:defRPr>
            </a:lvl8pPr>
            <a:lvl9pPr lvl="8" rtl="0" algn="ctr">
              <a:lnSpc>
                <a:spcPct val="100000"/>
              </a:lnSpc>
              <a:spcBef>
                <a:spcPts val="1600"/>
              </a:spcBef>
              <a:spcAft>
                <a:spcPts val="1600"/>
              </a:spcAft>
              <a:buNone/>
              <a:defRPr>
                <a:solidFill>
                  <a:srgbClr val="FFFFFF"/>
                </a:solidFill>
                <a:latin typeface="Reem Kufi"/>
                <a:ea typeface="Reem Kufi"/>
                <a:cs typeface="Reem Kufi"/>
                <a:sym typeface="Reem Kufi"/>
              </a:defRPr>
            </a:lvl9pPr>
          </a:lstStyle>
          <a:p/>
        </p:txBody>
      </p:sp>
      <p:sp>
        <p:nvSpPr>
          <p:cNvPr id="143" name="Google Shape;143;p14"/>
          <p:cNvSpPr txBox="1"/>
          <p:nvPr>
            <p:ph idx="6" type="subTitle"/>
          </p:nvPr>
        </p:nvSpPr>
        <p:spPr>
          <a:xfrm>
            <a:off x="6637150" y="1502166"/>
            <a:ext cx="1717500" cy="34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100">
                <a:solidFill>
                  <a:srgbClr val="FFFFFF"/>
                </a:solidFill>
              </a:defRPr>
            </a:lvl1pPr>
            <a:lvl2pPr lvl="1" rtl="0" algn="ctr">
              <a:lnSpc>
                <a:spcPct val="100000"/>
              </a:lnSpc>
              <a:spcBef>
                <a:spcPts val="1600"/>
              </a:spcBef>
              <a:spcAft>
                <a:spcPts val="0"/>
              </a:spcAft>
              <a:buNone/>
              <a:defRPr sz="1100">
                <a:solidFill>
                  <a:srgbClr val="FFFFFF"/>
                </a:solidFill>
              </a:defRPr>
            </a:lvl2pPr>
            <a:lvl3pPr lvl="2" rtl="0" algn="ctr">
              <a:lnSpc>
                <a:spcPct val="100000"/>
              </a:lnSpc>
              <a:spcBef>
                <a:spcPts val="1600"/>
              </a:spcBef>
              <a:spcAft>
                <a:spcPts val="0"/>
              </a:spcAft>
              <a:buNone/>
              <a:defRPr sz="1100">
                <a:solidFill>
                  <a:srgbClr val="FFFFFF"/>
                </a:solidFill>
              </a:defRPr>
            </a:lvl3pPr>
            <a:lvl4pPr lvl="3" rtl="0" algn="ctr">
              <a:lnSpc>
                <a:spcPct val="100000"/>
              </a:lnSpc>
              <a:spcBef>
                <a:spcPts val="1600"/>
              </a:spcBef>
              <a:spcAft>
                <a:spcPts val="0"/>
              </a:spcAft>
              <a:buNone/>
              <a:defRPr sz="1100">
                <a:solidFill>
                  <a:srgbClr val="FFFFFF"/>
                </a:solidFill>
              </a:defRPr>
            </a:lvl4pPr>
            <a:lvl5pPr lvl="4" rtl="0" algn="ctr">
              <a:lnSpc>
                <a:spcPct val="100000"/>
              </a:lnSpc>
              <a:spcBef>
                <a:spcPts val="1600"/>
              </a:spcBef>
              <a:spcAft>
                <a:spcPts val="0"/>
              </a:spcAft>
              <a:buNone/>
              <a:defRPr sz="1100">
                <a:solidFill>
                  <a:srgbClr val="FFFFFF"/>
                </a:solidFill>
              </a:defRPr>
            </a:lvl5pPr>
            <a:lvl6pPr lvl="5" rtl="0" algn="ctr">
              <a:lnSpc>
                <a:spcPct val="100000"/>
              </a:lnSpc>
              <a:spcBef>
                <a:spcPts val="1600"/>
              </a:spcBef>
              <a:spcAft>
                <a:spcPts val="0"/>
              </a:spcAft>
              <a:buNone/>
              <a:defRPr sz="1100">
                <a:solidFill>
                  <a:srgbClr val="FFFFFF"/>
                </a:solidFill>
              </a:defRPr>
            </a:lvl6pPr>
            <a:lvl7pPr lvl="6" rtl="0" algn="ctr">
              <a:lnSpc>
                <a:spcPct val="100000"/>
              </a:lnSpc>
              <a:spcBef>
                <a:spcPts val="1600"/>
              </a:spcBef>
              <a:spcAft>
                <a:spcPts val="0"/>
              </a:spcAft>
              <a:buNone/>
              <a:defRPr sz="1100">
                <a:solidFill>
                  <a:srgbClr val="FFFFFF"/>
                </a:solidFill>
              </a:defRPr>
            </a:lvl7pPr>
            <a:lvl8pPr lvl="7" rtl="0" algn="ctr">
              <a:lnSpc>
                <a:spcPct val="100000"/>
              </a:lnSpc>
              <a:spcBef>
                <a:spcPts val="1600"/>
              </a:spcBef>
              <a:spcAft>
                <a:spcPts val="0"/>
              </a:spcAft>
              <a:buNone/>
              <a:defRPr sz="1100">
                <a:solidFill>
                  <a:srgbClr val="FFFFFF"/>
                </a:solidFill>
              </a:defRPr>
            </a:lvl8pPr>
            <a:lvl9pPr lvl="8" rtl="0" algn="ctr">
              <a:lnSpc>
                <a:spcPct val="100000"/>
              </a:lnSpc>
              <a:spcBef>
                <a:spcPts val="1600"/>
              </a:spcBef>
              <a:spcAft>
                <a:spcPts val="1600"/>
              </a:spcAft>
              <a:buNone/>
              <a:defRPr sz="1100">
                <a:solidFill>
                  <a:srgbClr val="FFFFFF"/>
                </a:solidFill>
              </a:defRPr>
            </a:lvl9pPr>
          </a:lstStyle>
          <a:p/>
        </p:txBody>
      </p:sp>
      <p:sp>
        <p:nvSpPr>
          <p:cNvPr id="144" name="Google Shape;144;p14"/>
          <p:cNvSpPr txBox="1"/>
          <p:nvPr>
            <p:ph idx="7" type="subTitle"/>
          </p:nvPr>
        </p:nvSpPr>
        <p:spPr>
          <a:xfrm>
            <a:off x="2919587" y="3510341"/>
            <a:ext cx="1717500" cy="345600"/>
          </a:xfrm>
          <a:prstGeom prst="rect">
            <a:avLst/>
          </a:prstGeom>
        </p:spPr>
        <p:txBody>
          <a:bodyPr anchorCtr="0" anchor="b" bIns="0" lIns="91425" spcFirstLastPara="1" rIns="91425" wrap="square" tIns="0">
            <a:noAutofit/>
          </a:bodyPr>
          <a:lstStyle>
            <a:lvl1pPr lvl="0" rtl="0" algn="ctr">
              <a:lnSpc>
                <a:spcPct val="100000"/>
              </a:lnSpc>
              <a:spcBef>
                <a:spcPts val="0"/>
              </a:spcBef>
              <a:spcAft>
                <a:spcPts val="0"/>
              </a:spcAft>
              <a:buNone/>
              <a:defRPr>
                <a:solidFill>
                  <a:srgbClr val="FFFFFF"/>
                </a:solidFill>
                <a:latin typeface="Reem Kufi"/>
                <a:ea typeface="Reem Kufi"/>
                <a:cs typeface="Reem Kufi"/>
                <a:sym typeface="Reem Kufi"/>
              </a:defRPr>
            </a:lvl1pPr>
            <a:lvl2pPr lvl="1" rtl="0" algn="ctr">
              <a:lnSpc>
                <a:spcPct val="100000"/>
              </a:lnSpc>
              <a:spcBef>
                <a:spcPts val="1600"/>
              </a:spcBef>
              <a:spcAft>
                <a:spcPts val="0"/>
              </a:spcAft>
              <a:buNone/>
              <a:defRPr>
                <a:solidFill>
                  <a:srgbClr val="FFFFFF"/>
                </a:solidFill>
                <a:latin typeface="Reem Kufi"/>
                <a:ea typeface="Reem Kufi"/>
                <a:cs typeface="Reem Kufi"/>
                <a:sym typeface="Reem Kufi"/>
              </a:defRPr>
            </a:lvl2pPr>
            <a:lvl3pPr lvl="2" rtl="0" algn="ctr">
              <a:lnSpc>
                <a:spcPct val="100000"/>
              </a:lnSpc>
              <a:spcBef>
                <a:spcPts val="1600"/>
              </a:spcBef>
              <a:spcAft>
                <a:spcPts val="0"/>
              </a:spcAft>
              <a:buNone/>
              <a:defRPr>
                <a:solidFill>
                  <a:srgbClr val="FFFFFF"/>
                </a:solidFill>
                <a:latin typeface="Reem Kufi"/>
                <a:ea typeface="Reem Kufi"/>
                <a:cs typeface="Reem Kufi"/>
                <a:sym typeface="Reem Kufi"/>
              </a:defRPr>
            </a:lvl3pPr>
            <a:lvl4pPr lvl="3" rtl="0" algn="ctr">
              <a:lnSpc>
                <a:spcPct val="100000"/>
              </a:lnSpc>
              <a:spcBef>
                <a:spcPts val="1600"/>
              </a:spcBef>
              <a:spcAft>
                <a:spcPts val="0"/>
              </a:spcAft>
              <a:buNone/>
              <a:defRPr>
                <a:solidFill>
                  <a:srgbClr val="FFFFFF"/>
                </a:solidFill>
                <a:latin typeface="Reem Kufi"/>
                <a:ea typeface="Reem Kufi"/>
                <a:cs typeface="Reem Kufi"/>
                <a:sym typeface="Reem Kufi"/>
              </a:defRPr>
            </a:lvl4pPr>
            <a:lvl5pPr lvl="4" rtl="0" algn="ctr">
              <a:lnSpc>
                <a:spcPct val="100000"/>
              </a:lnSpc>
              <a:spcBef>
                <a:spcPts val="1600"/>
              </a:spcBef>
              <a:spcAft>
                <a:spcPts val="0"/>
              </a:spcAft>
              <a:buNone/>
              <a:defRPr>
                <a:solidFill>
                  <a:srgbClr val="FFFFFF"/>
                </a:solidFill>
                <a:latin typeface="Reem Kufi"/>
                <a:ea typeface="Reem Kufi"/>
                <a:cs typeface="Reem Kufi"/>
                <a:sym typeface="Reem Kufi"/>
              </a:defRPr>
            </a:lvl5pPr>
            <a:lvl6pPr lvl="5" rtl="0" algn="ctr">
              <a:lnSpc>
                <a:spcPct val="100000"/>
              </a:lnSpc>
              <a:spcBef>
                <a:spcPts val="1600"/>
              </a:spcBef>
              <a:spcAft>
                <a:spcPts val="0"/>
              </a:spcAft>
              <a:buNone/>
              <a:defRPr>
                <a:solidFill>
                  <a:srgbClr val="FFFFFF"/>
                </a:solidFill>
                <a:latin typeface="Reem Kufi"/>
                <a:ea typeface="Reem Kufi"/>
                <a:cs typeface="Reem Kufi"/>
                <a:sym typeface="Reem Kufi"/>
              </a:defRPr>
            </a:lvl6pPr>
            <a:lvl7pPr lvl="6" rtl="0" algn="ctr">
              <a:lnSpc>
                <a:spcPct val="100000"/>
              </a:lnSpc>
              <a:spcBef>
                <a:spcPts val="1600"/>
              </a:spcBef>
              <a:spcAft>
                <a:spcPts val="0"/>
              </a:spcAft>
              <a:buNone/>
              <a:defRPr>
                <a:solidFill>
                  <a:srgbClr val="FFFFFF"/>
                </a:solidFill>
                <a:latin typeface="Reem Kufi"/>
                <a:ea typeface="Reem Kufi"/>
                <a:cs typeface="Reem Kufi"/>
                <a:sym typeface="Reem Kufi"/>
              </a:defRPr>
            </a:lvl7pPr>
            <a:lvl8pPr lvl="7" rtl="0" algn="ctr">
              <a:lnSpc>
                <a:spcPct val="100000"/>
              </a:lnSpc>
              <a:spcBef>
                <a:spcPts val="1600"/>
              </a:spcBef>
              <a:spcAft>
                <a:spcPts val="0"/>
              </a:spcAft>
              <a:buNone/>
              <a:defRPr>
                <a:solidFill>
                  <a:srgbClr val="FFFFFF"/>
                </a:solidFill>
                <a:latin typeface="Reem Kufi"/>
                <a:ea typeface="Reem Kufi"/>
                <a:cs typeface="Reem Kufi"/>
                <a:sym typeface="Reem Kufi"/>
              </a:defRPr>
            </a:lvl8pPr>
            <a:lvl9pPr lvl="8" rtl="0" algn="ctr">
              <a:lnSpc>
                <a:spcPct val="100000"/>
              </a:lnSpc>
              <a:spcBef>
                <a:spcPts val="1600"/>
              </a:spcBef>
              <a:spcAft>
                <a:spcPts val="1600"/>
              </a:spcAft>
              <a:buNone/>
              <a:defRPr>
                <a:solidFill>
                  <a:srgbClr val="FFFFFF"/>
                </a:solidFill>
                <a:latin typeface="Reem Kufi"/>
                <a:ea typeface="Reem Kufi"/>
                <a:cs typeface="Reem Kufi"/>
                <a:sym typeface="Reem Kufi"/>
              </a:defRPr>
            </a:lvl9pPr>
          </a:lstStyle>
          <a:p/>
        </p:txBody>
      </p:sp>
      <p:sp>
        <p:nvSpPr>
          <p:cNvPr id="145" name="Google Shape;145;p14"/>
          <p:cNvSpPr txBox="1"/>
          <p:nvPr>
            <p:ph idx="8" type="subTitle"/>
          </p:nvPr>
        </p:nvSpPr>
        <p:spPr>
          <a:xfrm>
            <a:off x="2919587" y="3623791"/>
            <a:ext cx="1717500" cy="34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100">
                <a:solidFill>
                  <a:srgbClr val="FFFFFF"/>
                </a:solidFill>
              </a:defRPr>
            </a:lvl1pPr>
            <a:lvl2pPr lvl="1" rtl="0" algn="ctr">
              <a:lnSpc>
                <a:spcPct val="100000"/>
              </a:lnSpc>
              <a:spcBef>
                <a:spcPts val="1600"/>
              </a:spcBef>
              <a:spcAft>
                <a:spcPts val="0"/>
              </a:spcAft>
              <a:buNone/>
              <a:defRPr sz="1100">
                <a:solidFill>
                  <a:srgbClr val="FFFFFF"/>
                </a:solidFill>
              </a:defRPr>
            </a:lvl2pPr>
            <a:lvl3pPr lvl="2" rtl="0" algn="ctr">
              <a:lnSpc>
                <a:spcPct val="100000"/>
              </a:lnSpc>
              <a:spcBef>
                <a:spcPts val="1600"/>
              </a:spcBef>
              <a:spcAft>
                <a:spcPts val="0"/>
              </a:spcAft>
              <a:buNone/>
              <a:defRPr sz="1100">
                <a:solidFill>
                  <a:srgbClr val="FFFFFF"/>
                </a:solidFill>
              </a:defRPr>
            </a:lvl3pPr>
            <a:lvl4pPr lvl="3" rtl="0" algn="ctr">
              <a:lnSpc>
                <a:spcPct val="100000"/>
              </a:lnSpc>
              <a:spcBef>
                <a:spcPts val="1600"/>
              </a:spcBef>
              <a:spcAft>
                <a:spcPts val="0"/>
              </a:spcAft>
              <a:buNone/>
              <a:defRPr sz="1100">
                <a:solidFill>
                  <a:srgbClr val="FFFFFF"/>
                </a:solidFill>
              </a:defRPr>
            </a:lvl4pPr>
            <a:lvl5pPr lvl="4" rtl="0" algn="ctr">
              <a:lnSpc>
                <a:spcPct val="100000"/>
              </a:lnSpc>
              <a:spcBef>
                <a:spcPts val="1600"/>
              </a:spcBef>
              <a:spcAft>
                <a:spcPts val="0"/>
              </a:spcAft>
              <a:buNone/>
              <a:defRPr sz="1100">
                <a:solidFill>
                  <a:srgbClr val="FFFFFF"/>
                </a:solidFill>
              </a:defRPr>
            </a:lvl5pPr>
            <a:lvl6pPr lvl="5" rtl="0" algn="ctr">
              <a:lnSpc>
                <a:spcPct val="100000"/>
              </a:lnSpc>
              <a:spcBef>
                <a:spcPts val="1600"/>
              </a:spcBef>
              <a:spcAft>
                <a:spcPts val="0"/>
              </a:spcAft>
              <a:buNone/>
              <a:defRPr sz="1100">
                <a:solidFill>
                  <a:srgbClr val="FFFFFF"/>
                </a:solidFill>
              </a:defRPr>
            </a:lvl6pPr>
            <a:lvl7pPr lvl="6" rtl="0" algn="ctr">
              <a:lnSpc>
                <a:spcPct val="100000"/>
              </a:lnSpc>
              <a:spcBef>
                <a:spcPts val="1600"/>
              </a:spcBef>
              <a:spcAft>
                <a:spcPts val="0"/>
              </a:spcAft>
              <a:buNone/>
              <a:defRPr sz="1100">
                <a:solidFill>
                  <a:srgbClr val="FFFFFF"/>
                </a:solidFill>
              </a:defRPr>
            </a:lvl7pPr>
            <a:lvl8pPr lvl="7" rtl="0" algn="ctr">
              <a:lnSpc>
                <a:spcPct val="100000"/>
              </a:lnSpc>
              <a:spcBef>
                <a:spcPts val="1600"/>
              </a:spcBef>
              <a:spcAft>
                <a:spcPts val="0"/>
              </a:spcAft>
              <a:buNone/>
              <a:defRPr sz="1100">
                <a:solidFill>
                  <a:srgbClr val="FFFFFF"/>
                </a:solidFill>
              </a:defRPr>
            </a:lvl8pPr>
            <a:lvl9pPr lvl="8" rtl="0" algn="ctr">
              <a:lnSpc>
                <a:spcPct val="100000"/>
              </a:lnSpc>
              <a:spcBef>
                <a:spcPts val="1600"/>
              </a:spcBef>
              <a:spcAft>
                <a:spcPts val="1600"/>
              </a:spcAft>
              <a:buNone/>
              <a:defRPr sz="1100">
                <a:solidFill>
                  <a:srgbClr val="FFFFFF"/>
                </a:solidFill>
              </a:defRPr>
            </a:lvl9pPr>
          </a:lstStyle>
          <a:p/>
        </p:txBody>
      </p:sp>
      <p:sp>
        <p:nvSpPr>
          <p:cNvPr id="146" name="Google Shape;146;p14"/>
          <p:cNvSpPr txBox="1"/>
          <p:nvPr>
            <p:ph idx="9" type="subTitle"/>
          </p:nvPr>
        </p:nvSpPr>
        <p:spPr>
          <a:xfrm>
            <a:off x="4778375" y="3510341"/>
            <a:ext cx="1717500" cy="345600"/>
          </a:xfrm>
          <a:prstGeom prst="rect">
            <a:avLst/>
          </a:prstGeom>
        </p:spPr>
        <p:txBody>
          <a:bodyPr anchorCtr="0" anchor="b" bIns="0" lIns="91425" spcFirstLastPara="1" rIns="91425" wrap="square" tIns="0">
            <a:noAutofit/>
          </a:bodyPr>
          <a:lstStyle>
            <a:lvl1pPr lvl="0" rtl="0" algn="ctr">
              <a:lnSpc>
                <a:spcPct val="100000"/>
              </a:lnSpc>
              <a:spcBef>
                <a:spcPts val="0"/>
              </a:spcBef>
              <a:spcAft>
                <a:spcPts val="0"/>
              </a:spcAft>
              <a:buNone/>
              <a:defRPr>
                <a:solidFill>
                  <a:srgbClr val="FFFFFF"/>
                </a:solidFill>
                <a:latin typeface="Reem Kufi"/>
                <a:ea typeface="Reem Kufi"/>
                <a:cs typeface="Reem Kufi"/>
                <a:sym typeface="Reem Kufi"/>
              </a:defRPr>
            </a:lvl1pPr>
            <a:lvl2pPr lvl="1" rtl="0" algn="ctr">
              <a:lnSpc>
                <a:spcPct val="100000"/>
              </a:lnSpc>
              <a:spcBef>
                <a:spcPts val="1600"/>
              </a:spcBef>
              <a:spcAft>
                <a:spcPts val="0"/>
              </a:spcAft>
              <a:buNone/>
              <a:defRPr>
                <a:solidFill>
                  <a:srgbClr val="FFFFFF"/>
                </a:solidFill>
                <a:latin typeface="Reem Kufi"/>
                <a:ea typeface="Reem Kufi"/>
                <a:cs typeface="Reem Kufi"/>
                <a:sym typeface="Reem Kufi"/>
              </a:defRPr>
            </a:lvl2pPr>
            <a:lvl3pPr lvl="2" rtl="0" algn="ctr">
              <a:lnSpc>
                <a:spcPct val="100000"/>
              </a:lnSpc>
              <a:spcBef>
                <a:spcPts val="1600"/>
              </a:spcBef>
              <a:spcAft>
                <a:spcPts val="0"/>
              </a:spcAft>
              <a:buNone/>
              <a:defRPr>
                <a:solidFill>
                  <a:srgbClr val="FFFFFF"/>
                </a:solidFill>
                <a:latin typeface="Reem Kufi"/>
                <a:ea typeface="Reem Kufi"/>
                <a:cs typeface="Reem Kufi"/>
                <a:sym typeface="Reem Kufi"/>
              </a:defRPr>
            </a:lvl3pPr>
            <a:lvl4pPr lvl="3" rtl="0" algn="ctr">
              <a:lnSpc>
                <a:spcPct val="100000"/>
              </a:lnSpc>
              <a:spcBef>
                <a:spcPts val="1600"/>
              </a:spcBef>
              <a:spcAft>
                <a:spcPts val="0"/>
              </a:spcAft>
              <a:buNone/>
              <a:defRPr>
                <a:solidFill>
                  <a:srgbClr val="FFFFFF"/>
                </a:solidFill>
                <a:latin typeface="Reem Kufi"/>
                <a:ea typeface="Reem Kufi"/>
                <a:cs typeface="Reem Kufi"/>
                <a:sym typeface="Reem Kufi"/>
              </a:defRPr>
            </a:lvl4pPr>
            <a:lvl5pPr lvl="4" rtl="0" algn="ctr">
              <a:lnSpc>
                <a:spcPct val="100000"/>
              </a:lnSpc>
              <a:spcBef>
                <a:spcPts val="1600"/>
              </a:spcBef>
              <a:spcAft>
                <a:spcPts val="0"/>
              </a:spcAft>
              <a:buNone/>
              <a:defRPr>
                <a:solidFill>
                  <a:srgbClr val="FFFFFF"/>
                </a:solidFill>
                <a:latin typeface="Reem Kufi"/>
                <a:ea typeface="Reem Kufi"/>
                <a:cs typeface="Reem Kufi"/>
                <a:sym typeface="Reem Kufi"/>
              </a:defRPr>
            </a:lvl5pPr>
            <a:lvl6pPr lvl="5" rtl="0" algn="ctr">
              <a:lnSpc>
                <a:spcPct val="100000"/>
              </a:lnSpc>
              <a:spcBef>
                <a:spcPts val="1600"/>
              </a:spcBef>
              <a:spcAft>
                <a:spcPts val="0"/>
              </a:spcAft>
              <a:buNone/>
              <a:defRPr>
                <a:solidFill>
                  <a:srgbClr val="FFFFFF"/>
                </a:solidFill>
                <a:latin typeface="Reem Kufi"/>
                <a:ea typeface="Reem Kufi"/>
                <a:cs typeface="Reem Kufi"/>
                <a:sym typeface="Reem Kufi"/>
              </a:defRPr>
            </a:lvl6pPr>
            <a:lvl7pPr lvl="6" rtl="0" algn="ctr">
              <a:lnSpc>
                <a:spcPct val="100000"/>
              </a:lnSpc>
              <a:spcBef>
                <a:spcPts val="1600"/>
              </a:spcBef>
              <a:spcAft>
                <a:spcPts val="0"/>
              </a:spcAft>
              <a:buNone/>
              <a:defRPr>
                <a:solidFill>
                  <a:srgbClr val="FFFFFF"/>
                </a:solidFill>
                <a:latin typeface="Reem Kufi"/>
                <a:ea typeface="Reem Kufi"/>
                <a:cs typeface="Reem Kufi"/>
                <a:sym typeface="Reem Kufi"/>
              </a:defRPr>
            </a:lvl7pPr>
            <a:lvl8pPr lvl="7" rtl="0" algn="ctr">
              <a:lnSpc>
                <a:spcPct val="100000"/>
              </a:lnSpc>
              <a:spcBef>
                <a:spcPts val="1600"/>
              </a:spcBef>
              <a:spcAft>
                <a:spcPts val="0"/>
              </a:spcAft>
              <a:buNone/>
              <a:defRPr>
                <a:solidFill>
                  <a:srgbClr val="FFFFFF"/>
                </a:solidFill>
                <a:latin typeface="Reem Kufi"/>
                <a:ea typeface="Reem Kufi"/>
                <a:cs typeface="Reem Kufi"/>
                <a:sym typeface="Reem Kufi"/>
              </a:defRPr>
            </a:lvl8pPr>
            <a:lvl9pPr lvl="8" rtl="0" algn="ctr">
              <a:lnSpc>
                <a:spcPct val="100000"/>
              </a:lnSpc>
              <a:spcBef>
                <a:spcPts val="1600"/>
              </a:spcBef>
              <a:spcAft>
                <a:spcPts val="1600"/>
              </a:spcAft>
              <a:buNone/>
              <a:defRPr>
                <a:solidFill>
                  <a:srgbClr val="FFFFFF"/>
                </a:solidFill>
                <a:latin typeface="Reem Kufi"/>
                <a:ea typeface="Reem Kufi"/>
                <a:cs typeface="Reem Kufi"/>
                <a:sym typeface="Reem Kufi"/>
              </a:defRPr>
            </a:lvl9pPr>
          </a:lstStyle>
          <a:p/>
        </p:txBody>
      </p:sp>
      <p:sp>
        <p:nvSpPr>
          <p:cNvPr id="147" name="Google Shape;147;p14"/>
          <p:cNvSpPr txBox="1"/>
          <p:nvPr>
            <p:ph idx="13" type="subTitle"/>
          </p:nvPr>
        </p:nvSpPr>
        <p:spPr>
          <a:xfrm>
            <a:off x="4778375" y="3623791"/>
            <a:ext cx="1717500" cy="34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100">
                <a:solidFill>
                  <a:srgbClr val="FFFFFF"/>
                </a:solidFill>
              </a:defRPr>
            </a:lvl1pPr>
            <a:lvl2pPr lvl="1" rtl="0" algn="ctr">
              <a:lnSpc>
                <a:spcPct val="100000"/>
              </a:lnSpc>
              <a:spcBef>
                <a:spcPts val="1600"/>
              </a:spcBef>
              <a:spcAft>
                <a:spcPts val="0"/>
              </a:spcAft>
              <a:buNone/>
              <a:defRPr sz="1100">
                <a:solidFill>
                  <a:srgbClr val="FFFFFF"/>
                </a:solidFill>
              </a:defRPr>
            </a:lvl2pPr>
            <a:lvl3pPr lvl="2" rtl="0" algn="ctr">
              <a:lnSpc>
                <a:spcPct val="100000"/>
              </a:lnSpc>
              <a:spcBef>
                <a:spcPts val="1600"/>
              </a:spcBef>
              <a:spcAft>
                <a:spcPts val="0"/>
              </a:spcAft>
              <a:buNone/>
              <a:defRPr sz="1100">
                <a:solidFill>
                  <a:srgbClr val="FFFFFF"/>
                </a:solidFill>
              </a:defRPr>
            </a:lvl3pPr>
            <a:lvl4pPr lvl="3" rtl="0" algn="ctr">
              <a:lnSpc>
                <a:spcPct val="100000"/>
              </a:lnSpc>
              <a:spcBef>
                <a:spcPts val="1600"/>
              </a:spcBef>
              <a:spcAft>
                <a:spcPts val="0"/>
              </a:spcAft>
              <a:buNone/>
              <a:defRPr sz="1100">
                <a:solidFill>
                  <a:srgbClr val="FFFFFF"/>
                </a:solidFill>
              </a:defRPr>
            </a:lvl4pPr>
            <a:lvl5pPr lvl="4" rtl="0" algn="ctr">
              <a:lnSpc>
                <a:spcPct val="100000"/>
              </a:lnSpc>
              <a:spcBef>
                <a:spcPts val="1600"/>
              </a:spcBef>
              <a:spcAft>
                <a:spcPts val="0"/>
              </a:spcAft>
              <a:buNone/>
              <a:defRPr sz="1100">
                <a:solidFill>
                  <a:srgbClr val="FFFFFF"/>
                </a:solidFill>
              </a:defRPr>
            </a:lvl5pPr>
            <a:lvl6pPr lvl="5" rtl="0" algn="ctr">
              <a:lnSpc>
                <a:spcPct val="100000"/>
              </a:lnSpc>
              <a:spcBef>
                <a:spcPts val="1600"/>
              </a:spcBef>
              <a:spcAft>
                <a:spcPts val="0"/>
              </a:spcAft>
              <a:buNone/>
              <a:defRPr sz="1100">
                <a:solidFill>
                  <a:srgbClr val="FFFFFF"/>
                </a:solidFill>
              </a:defRPr>
            </a:lvl6pPr>
            <a:lvl7pPr lvl="6" rtl="0" algn="ctr">
              <a:lnSpc>
                <a:spcPct val="100000"/>
              </a:lnSpc>
              <a:spcBef>
                <a:spcPts val="1600"/>
              </a:spcBef>
              <a:spcAft>
                <a:spcPts val="0"/>
              </a:spcAft>
              <a:buNone/>
              <a:defRPr sz="1100">
                <a:solidFill>
                  <a:srgbClr val="FFFFFF"/>
                </a:solidFill>
              </a:defRPr>
            </a:lvl7pPr>
            <a:lvl8pPr lvl="7" rtl="0" algn="ctr">
              <a:lnSpc>
                <a:spcPct val="100000"/>
              </a:lnSpc>
              <a:spcBef>
                <a:spcPts val="1600"/>
              </a:spcBef>
              <a:spcAft>
                <a:spcPts val="0"/>
              </a:spcAft>
              <a:buNone/>
              <a:defRPr sz="1100">
                <a:solidFill>
                  <a:srgbClr val="FFFFFF"/>
                </a:solidFill>
              </a:defRPr>
            </a:lvl8pPr>
            <a:lvl9pPr lvl="8" rtl="0" algn="ctr">
              <a:lnSpc>
                <a:spcPct val="100000"/>
              </a:lnSpc>
              <a:spcBef>
                <a:spcPts val="1600"/>
              </a:spcBef>
              <a:spcAft>
                <a:spcPts val="1600"/>
              </a:spcAft>
              <a:buNone/>
              <a:defRPr sz="1100">
                <a:solidFill>
                  <a:srgbClr val="FFFFFF"/>
                </a:solidFill>
              </a:defRPr>
            </a:lvl9pPr>
          </a:lstStyle>
          <a:p/>
        </p:txBody>
      </p:sp>
      <p:sp>
        <p:nvSpPr>
          <p:cNvPr id="148" name="Google Shape;148;p14"/>
          <p:cNvSpPr txBox="1"/>
          <p:nvPr>
            <p:ph idx="14" type="subTitle"/>
          </p:nvPr>
        </p:nvSpPr>
        <p:spPr>
          <a:xfrm>
            <a:off x="6637150" y="3510341"/>
            <a:ext cx="1717500" cy="345600"/>
          </a:xfrm>
          <a:prstGeom prst="rect">
            <a:avLst/>
          </a:prstGeom>
        </p:spPr>
        <p:txBody>
          <a:bodyPr anchorCtr="0" anchor="b" bIns="0" lIns="91425" spcFirstLastPara="1" rIns="91425" wrap="square" tIns="0">
            <a:noAutofit/>
          </a:bodyPr>
          <a:lstStyle>
            <a:lvl1pPr lvl="0" rtl="0" algn="ctr">
              <a:lnSpc>
                <a:spcPct val="100000"/>
              </a:lnSpc>
              <a:spcBef>
                <a:spcPts val="0"/>
              </a:spcBef>
              <a:spcAft>
                <a:spcPts val="0"/>
              </a:spcAft>
              <a:buNone/>
              <a:defRPr>
                <a:solidFill>
                  <a:srgbClr val="FFFFFF"/>
                </a:solidFill>
                <a:latin typeface="Reem Kufi"/>
                <a:ea typeface="Reem Kufi"/>
                <a:cs typeface="Reem Kufi"/>
                <a:sym typeface="Reem Kufi"/>
              </a:defRPr>
            </a:lvl1pPr>
            <a:lvl2pPr lvl="1" rtl="0" algn="ctr">
              <a:lnSpc>
                <a:spcPct val="100000"/>
              </a:lnSpc>
              <a:spcBef>
                <a:spcPts val="1600"/>
              </a:spcBef>
              <a:spcAft>
                <a:spcPts val="0"/>
              </a:spcAft>
              <a:buNone/>
              <a:defRPr>
                <a:solidFill>
                  <a:srgbClr val="FFFFFF"/>
                </a:solidFill>
                <a:latin typeface="Reem Kufi"/>
                <a:ea typeface="Reem Kufi"/>
                <a:cs typeface="Reem Kufi"/>
                <a:sym typeface="Reem Kufi"/>
              </a:defRPr>
            </a:lvl2pPr>
            <a:lvl3pPr lvl="2" rtl="0" algn="ctr">
              <a:lnSpc>
                <a:spcPct val="100000"/>
              </a:lnSpc>
              <a:spcBef>
                <a:spcPts val="1600"/>
              </a:spcBef>
              <a:spcAft>
                <a:spcPts val="0"/>
              </a:spcAft>
              <a:buNone/>
              <a:defRPr>
                <a:solidFill>
                  <a:srgbClr val="FFFFFF"/>
                </a:solidFill>
                <a:latin typeface="Reem Kufi"/>
                <a:ea typeface="Reem Kufi"/>
                <a:cs typeface="Reem Kufi"/>
                <a:sym typeface="Reem Kufi"/>
              </a:defRPr>
            </a:lvl3pPr>
            <a:lvl4pPr lvl="3" rtl="0" algn="ctr">
              <a:lnSpc>
                <a:spcPct val="100000"/>
              </a:lnSpc>
              <a:spcBef>
                <a:spcPts val="1600"/>
              </a:spcBef>
              <a:spcAft>
                <a:spcPts val="0"/>
              </a:spcAft>
              <a:buNone/>
              <a:defRPr>
                <a:solidFill>
                  <a:srgbClr val="FFFFFF"/>
                </a:solidFill>
                <a:latin typeface="Reem Kufi"/>
                <a:ea typeface="Reem Kufi"/>
                <a:cs typeface="Reem Kufi"/>
                <a:sym typeface="Reem Kufi"/>
              </a:defRPr>
            </a:lvl4pPr>
            <a:lvl5pPr lvl="4" rtl="0" algn="ctr">
              <a:lnSpc>
                <a:spcPct val="100000"/>
              </a:lnSpc>
              <a:spcBef>
                <a:spcPts val="1600"/>
              </a:spcBef>
              <a:spcAft>
                <a:spcPts val="0"/>
              </a:spcAft>
              <a:buNone/>
              <a:defRPr>
                <a:solidFill>
                  <a:srgbClr val="FFFFFF"/>
                </a:solidFill>
                <a:latin typeface="Reem Kufi"/>
                <a:ea typeface="Reem Kufi"/>
                <a:cs typeface="Reem Kufi"/>
                <a:sym typeface="Reem Kufi"/>
              </a:defRPr>
            </a:lvl5pPr>
            <a:lvl6pPr lvl="5" rtl="0" algn="ctr">
              <a:lnSpc>
                <a:spcPct val="100000"/>
              </a:lnSpc>
              <a:spcBef>
                <a:spcPts val="1600"/>
              </a:spcBef>
              <a:spcAft>
                <a:spcPts val="0"/>
              </a:spcAft>
              <a:buNone/>
              <a:defRPr>
                <a:solidFill>
                  <a:srgbClr val="FFFFFF"/>
                </a:solidFill>
                <a:latin typeface="Reem Kufi"/>
                <a:ea typeface="Reem Kufi"/>
                <a:cs typeface="Reem Kufi"/>
                <a:sym typeface="Reem Kufi"/>
              </a:defRPr>
            </a:lvl6pPr>
            <a:lvl7pPr lvl="6" rtl="0" algn="ctr">
              <a:lnSpc>
                <a:spcPct val="100000"/>
              </a:lnSpc>
              <a:spcBef>
                <a:spcPts val="1600"/>
              </a:spcBef>
              <a:spcAft>
                <a:spcPts val="0"/>
              </a:spcAft>
              <a:buNone/>
              <a:defRPr>
                <a:solidFill>
                  <a:srgbClr val="FFFFFF"/>
                </a:solidFill>
                <a:latin typeface="Reem Kufi"/>
                <a:ea typeface="Reem Kufi"/>
                <a:cs typeface="Reem Kufi"/>
                <a:sym typeface="Reem Kufi"/>
              </a:defRPr>
            </a:lvl7pPr>
            <a:lvl8pPr lvl="7" rtl="0" algn="ctr">
              <a:lnSpc>
                <a:spcPct val="100000"/>
              </a:lnSpc>
              <a:spcBef>
                <a:spcPts val="1600"/>
              </a:spcBef>
              <a:spcAft>
                <a:spcPts val="0"/>
              </a:spcAft>
              <a:buNone/>
              <a:defRPr>
                <a:solidFill>
                  <a:srgbClr val="FFFFFF"/>
                </a:solidFill>
                <a:latin typeface="Reem Kufi"/>
                <a:ea typeface="Reem Kufi"/>
                <a:cs typeface="Reem Kufi"/>
                <a:sym typeface="Reem Kufi"/>
              </a:defRPr>
            </a:lvl8pPr>
            <a:lvl9pPr lvl="8" rtl="0" algn="ctr">
              <a:lnSpc>
                <a:spcPct val="100000"/>
              </a:lnSpc>
              <a:spcBef>
                <a:spcPts val="1600"/>
              </a:spcBef>
              <a:spcAft>
                <a:spcPts val="1600"/>
              </a:spcAft>
              <a:buNone/>
              <a:defRPr>
                <a:solidFill>
                  <a:srgbClr val="FFFFFF"/>
                </a:solidFill>
                <a:latin typeface="Reem Kufi"/>
                <a:ea typeface="Reem Kufi"/>
                <a:cs typeface="Reem Kufi"/>
                <a:sym typeface="Reem Kufi"/>
              </a:defRPr>
            </a:lvl9pPr>
          </a:lstStyle>
          <a:p/>
        </p:txBody>
      </p:sp>
      <p:sp>
        <p:nvSpPr>
          <p:cNvPr id="149" name="Google Shape;149;p14"/>
          <p:cNvSpPr txBox="1"/>
          <p:nvPr>
            <p:ph idx="15" type="subTitle"/>
          </p:nvPr>
        </p:nvSpPr>
        <p:spPr>
          <a:xfrm>
            <a:off x="6637150" y="3623791"/>
            <a:ext cx="1717500" cy="34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100">
                <a:solidFill>
                  <a:srgbClr val="FFFFFF"/>
                </a:solidFill>
              </a:defRPr>
            </a:lvl1pPr>
            <a:lvl2pPr lvl="1" rtl="0" algn="ctr">
              <a:lnSpc>
                <a:spcPct val="100000"/>
              </a:lnSpc>
              <a:spcBef>
                <a:spcPts val="1600"/>
              </a:spcBef>
              <a:spcAft>
                <a:spcPts val="0"/>
              </a:spcAft>
              <a:buNone/>
              <a:defRPr sz="1100">
                <a:solidFill>
                  <a:srgbClr val="FFFFFF"/>
                </a:solidFill>
              </a:defRPr>
            </a:lvl2pPr>
            <a:lvl3pPr lvl="2" rtl="0" algn="ctr">
              <a:lnSpc>
                <a:spcPct val="100000"/>
              </a:lnSpc>
              <a:spcBef>
                <a:spcPts val="1600"/>
              </a:spcBef>
              <a:spcAft>
                <a:spcPts val="0"/>
              </a:spcAft>
              <a:buNone/>
              <a:defRPr sz="1100">
                <a:solidFill>
                  <a:srgbClr val="FFFFFF"/>
                </a:solidFill>
              </a:defRPr>
            </a:lvl3pPr>
            <a:lvl4pPr lvl="3" rtl="0" algn="ctr">
              <a:lnSpc>
                <a:spcPct val="100000"/>
              </a:lnSpc>
              <a:spcBef>
                <a:spcPts val="1600"/>
              </a:spcBef>
              <a:spcAft>
                <a:spcPts val="0"/>
              </a:spcAft>
              <a:buNone/>
              <a:defRPr sz="1100">
                <a:solidFill>
                  <a:srgbClr val="FFFFFF"/>
                </a:solidFill>
              </a:defRPr>
            </a:lvl4pPr>
            <a:lvl5pPr lvl="4" rtl="0" algn="ctr">
              <a:lnSpc>
                <a:spcPct val="100000"/>
              </a:lnSpc>
              <a:spcBef>
                <a:spcPts val="1600"/>
              </a:spcBef>
              <a:spcAft>
                <a:spcPts val="0"/>
              </a:spcAft>
              <a:buNone/>
              <a:defRPr sz="1100">
                <a:solidFill>
                  <a:srgbClr val="FFFFFF"/>
                </a:solidFill>
              </a:defRPr>
            </a:lvl5pPr>
            <a:lvl6pPr lvl="5" rtl="0" algn="ctr">
              <a:lnSpc>
                <a:spcPct val="100000"/>
              </a:lnSpc>
              <a:spcBef>
                <a:spcPts val="1600"/>
              </a:spcBef>
              <a:spcAft>
                <a:spcPts val="0"/>
              </a:spcAft>
              <a:buNone/>
              <a:defRPr sz="1100">
                <a:solidFill>
                  <a:srgbClr val="FFFFFF"/>
                </a:solidFill>
              </a:defRPr>
            </a:lvl6pPr>
            <a:lvl7pPr lvl="6" rtl="0" algn="ctr">
              <a:lnSpc>
                <a:spcPct val="100000"/>
              </a:lnSpc>
              <a:spcBef>
                <a:spcPts val="1600"/>
              </a:spcBef>
              <a:spcAft>
                <a:spcPts val="0"/>
              </a:spcAft>
              <a:buNone/>
              <a:defRPr sz="1100">
                <a:solidFill>
                  <a:srgbClr val="FFFFFF"/>
                </a:solidFill>
              </a:defRPr>
            </a:lvl7pPr>
            <a:lvl8pPr lvl="7" rtl="0" algn="ctr">
              <a:lnSpc>
                <a:spcPct val="100000"/>
              </a:lnSpc>
              <a:spcBef>
                <a:spcPts val="1600"/>
              </a:spcBef>
              <a:spcAft>
                <a:spcPts val="0"/>
              </a:spcAft>
              <a:buNone/>
              <a:defRPr sz="1100">
                <a:solidFill>
                  <a:srgbClr val="FFFFFF"/>
                </a:solidFill>
              </a:defRPr>
            </a:lvl8pPr>
            <a:lvl9pPr lvl="8" rtl="0" algn="ctr">
              <a:lnSpc>
                <a:spcPct val="100000"/>
              </a:lnSpc>
              <a:spcBef>
                <a:spcPts val="1600"/>
              </a:spcBef>
              <a:spcAft>
                <a:spcPts val="1600"/>
              </a:spcAft>
              <a:buNone/>
              <a:defRPr sz="1100">
                <a:solidFill>
                  <a:srgbClr val="FFFFFF"/>
                </a:solidFill>
              </a:defRPr>
            </a:lvl9pPr>
          </a:lstStyle>
          <a:p/>
        </p:txBody>
      </p:sp>
    </p:spTree>
  </p:cSld>
  <p:clrMapOvr>
    <a:masterClrMapping/>
  </p:clrMapOvr>
  <p:extLst>
    <p:ext uri="{DCECCB84-F9BA-43D5-87BE-67443E8EF086}">
      <p15:sldGuideLst>
        <p15:guide id="1" pos="454">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_1_1_4_1_1_1_1">
    <p:bg>
      <p:bgPr>
        <a:solidFill>
          <a:srgbClr val="EECAC8"/>
        </a:solidFill>
      </p:bgPr>
    </p:bg>
    <p:spTree>
      <p:nvGrpSpPr>
        <p:cNvPr id="150" name="Shape 150"/>
        <p:cNvGrpSpPr/>
        <p:nvPr/>
      </p:nvGrpSpPr>
      <p:grpSpPr>
        <a:xfrm>
          <a:off x="0" y="0"/>
          <a:ext cx="0" cy="0"/>
          <a:chOff x="0" y="0"/>
          <a:chExt cx="0" cy="0"/>
        </a:xfrm>
      </p:grpSpPr>
      <p:sp>
        <p:nvSpPr>
          <p:cNvPr id="151" name="Google Shape;151;p15"/>
          <p:cNvSpPr/>
          <p:nvPr/>
        </p:nvSpPr>
        <p:spPr>
          <a:xfrm>
            <a:off x="0" y="542750"/>
            <a:ext cx="1086900" cy="3978900"/>
          </a:xfrm>
          <a:prstGeom prst="rect">
            <a:avLst/>
          </a:pr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txBox="1"/>
          <p:nvPr>
            <p:ph type="title"/>
          </p:nvPr>
        </p:nvSpPr>
        <p:spPr>
          <a:xfrm>
            <a:off x="439200" y="2208550"/>
            <a:ext cx="2662200" cy="6789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0" sz="1800">
                <a:solidFill>
                  <a:srgbClr val="434343"/>
                </a:solidFill>
              </a:defRPr>
            </a:lvl1pPr>
            <a:lvl2pPr lvl="1" rtl="0" algn="r">
              <a:spcBef>
                <a:spcPts val="0"/>
              </a:spcBef>
              <a:spcAft>
                <a:spcPts val="0"/>
              </a:spcAft>
              <a:buNone/>
              <a:defRPr sz="2400">
                <a:solidFill>
                  <a:srgbClr val="434343"/>
                </a:solidFill>
                <a:latin typeface="Roboto Slab Regular"/>
                <a:ea typeface="Roboto Slab Regular"/>
                <a:cs typeface="Roboto Slab Regular"/>
                <a:sym typeface="Roboto Slab Regular"/>
              </a:defRPr>
            </a:lvl2pPr>
            <a:lvl3pPr lvl="2" rtl="0" algn="r">
              <a:spcBef>
                <a:spcPts val="0"/>
              </a:spcBef>
              <a:spcAft>
                <a:spcPts val="0"/>
              </a:spcAft>
              <a:buNone/>
              <a:defRPr sz="2400">
                <a:solidFill>
                  <a:srgbClr val="434343"/>
                </a:solidFill>
                <a:latin typeface="Roboto Slab Regular"/>
                <a:ea typeface="Roboto Slab Regular"/>
                <a:cs typeface="Roboto Slab Regular"/>
                <a:sym typeface="Roboto Slab Regular"/>
              </a:defRPr>
            </a:lvl3pPr>
            <a:lvl4pPr lvl="3" rtl="0" algn="r">
              <a:spcBef>
                <a:spcPts val="0"/>
              </a:spcBef>
              <a:spcAft>
                <a:spcPts val="0"/>
              </a:spcAft>
              <a:buNone/>
              <a:defRPr sz="2400">
                <a:solidFill>
                  <a:srgbClr val="434343"/>
                </a:solidFill>
                <a:latin typeface="Roboto Slab Regular"/>
                <a:ea typeface="Roboto Slab Regular"/>
                <a:cs typeface="Roboto Slab Regular"/>
                <a:sym typeface="Roboto Slab Regular"/>
              </a:defRPr>
            </a:lvl4pPr>
            <a:lvl5pPr lvl="4" rtl="0" algn="r">
              <a:spcBef>
                <a:spcPts val="0"/>
              </a:spcBef>
              <a:spcAft>
                <a:spcPts val="0"/>
              </a:spcAft>
              <a:buNone/>
              <a:defRPr sz="2400">
                <a:solidFill>
                  <a:srgbClr val="434343"/>
                </a:solidFill>
                <a:latin typeface="Roboto Slab Regular"/>
                <a:ea typeface="Roboto Slab Regular"/>
                <a:cs typeface="Roboto Slab Regular"/>
                <a:sym typeface="Roboto Slab Regular"/>
              </a:defRPr>
            </a:lvl5pPr>
            <a:lvl6pPr lvl="5" rtl="0" algn="r">
              <a:spcBef>
                <a:spcPts val="0"/>
              </a:spcBef>
              <a:spcAft>
                <a:spcPts val="0"/>
              </a:spcAft>
              <a:buNone/>
              <a:defRPr sz="2400">
                <a:solidFill>
                  <a:srgbClr val="434343"/>
                </a:solidFill>
                <a:latin typeface="Roboto Slab Regular"/>
                <a:ea typeface="Roboto Slab Regular"/>
                <a:cs typeface="Roboto Slab Regular"/>
                <a:sym typeface="Roboto Slab Regular"/>
              </a:defRPr>
            </a:lvl6pPr>
            <a:lvl7pPr lvl="6" rtl="0" algn="r">
              <a:spcBef>
                <a:spcPts val="0"/>
              </a:spcBef>
              <a:spcAft>
                <a:spcPts val="0"/>
              </a:spcAft>
              <a:buNone/>
              <a:defRPr sz="2400">
                <a:solidFill>
                  <a:srgbClr val="434343"/>
                </a:solidFill>
                <a:latin typeface="Roboto Slab Regular"/>
                <a:ea typeface="Roboto Slab Regular"/>
                <a:cs typeface="Roboto Slab Regular"/>
                <a:sym typeface="Roboto Slab Regular"/>
              </a:defRPr>
            </a:lvl7pPr>
            <a:lvl8pPr lvl="7" rtl="0" algn="r">
              <a:spcBef>
                <a:spcPts val="0"/>
              </a:spcBef>
              <a:spcAft>
                <a:spcPts val="0"/>
              </a:spcAft>
              <a:buNone/>
              <a:defRPr sz="2400">
                <a:solidFill>
                  <a:srgbClr val="434343"/>
                </a:solidFill>
                <a:latin typeface="Roboto Slab Regular"/>
                <a:ea typeface="Roboto Slab Regular"/>
                <a:cs typeface="Roboto Slab Regular"/>
                <a:sym typeface="Roboto Slab Regular"/>
              </a:defRPr>
            </a:lvl8pPr>
            <a:lvl9pPr lvl="8" rtl="0" algn="r">
              <a:spcBef>
                <a:spcPts val="0"/>
              </a:spcBef>
              <a:spcAft>
                <a:spcPts val="0"/>
              </a:spcAft>
              <a:buNone/>
              <a:defRPr sz="2400">
                <a:solidFill>
                  <a:srgbClr val="434343"/>
                </a:solidFill>
                <a:latin typeface="Roboto Slab Regular"/>
                <a:ea typeface="Roboto Slab Regular"/>
                <a:cs typeface="Roboto Slab Regular"/>
                <a:sym typeface="Roboto Slab Regular"/>
              </a:defRPr>
            </a:lvl9pPr>
          </a:lstStyle>
          <a:p/>
        </p:txBody>
      </p:sp>
      <p:sp>
        <p:nvSpPr>
          <p:cNvPr id="153" name="Google Shape;153;p15"/>
          <p:cNvSpPr/>
          <p:nvPr/>
        </p:nvSpPr>
        <p:spPr>
          <a:xfrm rot="5400000">
            <a:off x="4251750" y="-160200"/>
            <a:ext cx="2848200" cy="5492100"/>
          </a:xfrm>
          <a:prstGeom prst="rect">
            <a:avLst/>
          </a:pr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4" name="Google Shape;154;p15"/>
          <p:cNvSpPr txBox="1"/>
          <p:nvPr>
            <p:ph idx="1" type="subTitle"/>
          </p:nvPr>
        </p:nvSpPr>
        <p:spPr>
          <a:xfrm>
            <a:off x="3350938" y="1681925"/>
            <a:ext cx="2204100" cy="3174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1600"/>
              </a:spcBef>
              <a:spcAft>
                <a:spcPts val="0"/>
              </a:spcAft>
              <a:buNone/>
              <a:defRPr>
                <a:solidFill>
                  <a:srgbClr val="FFFFFF"/>
                </a:solidFill>
              </a:defRPr>
            </a:lvl2pPr>
            <a:lvl3pPr lvl="2" rtl="0">
              <a:lnSpc>
                <a:spcPct val="100000"/>
              </a:lnSpc>
              <a:spcBef>
                <a:spcPts val="1600"/>
              </a:spcBef>
              <a:spcAft>
                <a:spcPts val="0"/>
              </a:spcAft>
              <a:buNone/>
              <a:defRPr>
                <a:solidFill>
                  <a:srgbClr val="FFFFFF"/>
                </a:solidFill>
              </a:defRPr>
            </a:lvl3pPr>
            <a:lvl4pPr lvl="3" rtl="0">
              <a:lnSpc>
                <a:spcPct val="100000"/>
              </a:lnSpc>
              <a:spcBef>
                <a:spcPts val="1600"/>
              </a:spcBef>
              <a:spcAft>
                <a:spcPts val="0"/>
              </a:spcAft>
              <a:buNone/>
              <a:defRPr>
                <a:solidFill>
                  <a:srgbClr val="FFFFFF"/>
                </a:solidFill>
              </a:defRPr>
            </a:lvl4pPr>
            <a:lvl5pPr lvl="4" rtl="0">
              <a:lnSpc>
                <a:spcPct val="100000"/>
              </a:lnSpc>
              <a:spcBef>
                <a:spcPts val="1600"/>
              </a:spcBef>
              <a:spcAft>
                <a:spcPts val="0"/>
              </a:spcAft>
              <a:buNone/>
              <a:defRPr>
                <a:solidFill>
                  <a:srgbClr val="FFFFFF"/>
                </a:solidFill>
              </a:defRPr>
            </a:lvl5pPr>
            <a:lvl6pPr lvl="5" rtl="0">
              <a:lnSpc>
                <a:spcPct val="100000"/>
              </a:lnSpc>
              <a:spcBef>
                <a:spcPts val="1600"/>
              </a:spcBef>
              <a:spcAft>
                <a:spcPts val="0"/>
              </a:spcAft>
              <a:buNone/>
              <a:defRPr>
                <a:solidFill>
                  <a:srgbClr val="FFFFFF"/>
                </a:solidFill>
              </a:defRPr>
            </a:lvl6pPr>
            <a:lvl7pPr lvl="6" rtl="0">
              <a:lnSpc>
                <a:spcPct val="100000"/>
              </a:lnSpc>
              <a:spcBef>
                <a:spcPts val="1600"/>
              </a:spcBef>
              <a:spcAft>
                <a:spcPts val="0"/>
              </a:spcAft>
              <a:buNone/>
              <a:defRPr>
                <a:solidFill>
                  <a:srgbClr val="FFFFFF"/>
                </a:solidFill>
              </a:defRPr>
            </a:lvl7pPr>
            <a:lvl8pPr lvl="7" rtl="0">
              <a:lnSpc>
                <a:spcPct val="100000"/>
              </a:lnSpc>
              <a:spcBef>
                <a:spcPts val="1600"/>
              </a:spcBef>
              <a:spcAft>
                <a:spcPts val="0"/>
              </a:spcAft>
              <a:buNone/>
              <a:defRPr>
                <a:solidFill>
                  <a:srgbClr val="FFFFFF"/>
                </a:solidFill>
              </a:defRPr>
            </a:lvl8pPr>
            <a:lvl9pPr lvl="8" rtl="0">
              <a:lnSpc>
                <a:spcPct val="100000"/>
              </a:lnSpc>
              <a:spcBef>
                <a:spcPts val="1600"/>
              </a:spcBef>
              <a:spcAft>
                <a:spcPts val="1600"/>
              </a:spcAft>
              <a:buNone/>
              <a:defRPr>
                <a:solidFill>
                  <a:srgbClr val="FFFFFF"/>
                </a:solidFill>
              </a:defRPr>
            </a:lvl9pPr>
          </a:lstStyle>
          <a:p/>
        </p:txBody>
      </p:sp>
      <p:sp>
        <p:nvSpPr>
          <p:cNvPr id="155" name="Google Shape;155;p15"/>
          <p:cNvSpPr txBox="1"/>
          <p:nvPr>
            <p:ph idx="2" type="subTitle"/>
          </p:nvPr>
        </p:nvSpPr>
        <p:spPr>
          <a:xfrm>
            <a:off x="3350938" y="2150925"/>
            <a:ext cx="2204100" cy="3174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1600"/>
              </a:spcBef>
              <a:spcAft>
                <a:spcPts val="0"/>
              </a:spcAft>
              <a:buNone/>
              <a:defRPr>
                <a:solidFill>
                  <a:srgbClr val="FFFFFF"/>
                </a:solidFill>
              </a:defRPr>
            </a:lvl2pPr>
            <a:lvl3pPr lvl="2" rtl="0">
              <a:lnSpc>
                <a:spcPct val="100000"/>
              </a:lnSpc>
              <a:spcBef>
                <a:spcPts val="1600"/>
              </a:spcBef>
              <a:spcAft>
                <a:spcPts val="0"/>
              </a:spcAft>
              <a:buNone/>
              <a:defRPr>
                <a:solidFill>
                  <a:srgbClr val="FFFFFF"/>
                </a:solidFill>
              </a:defRPr>
            </a:lvl3pPr>
            <a:lvl4pPr lvl="3" rtl="0">
              <a:lnSpc>
                <a:spcPct val="100000"/>
              </a:lnSpc>
              <a:spcBef>
                <a:spcPts val="1600"/>
              </a:spcBef>
              <a:spcAft>
                <a:spcPts val="0"/>
              </a:spcAft>
              <a:buNone/>
              <a:defRPr>
                <a:solidFill>
                  <a:srgbClr val="FFFFFF"/>
                </a:solidFill>
              </a:defRPr>
            </a:lvl4pPr>
            <a:lvl5pPr lvl="4" rtl="0">
              <a:lnSpc>
                <a:spcPct val="100000"/>
              </a:lnSpc>
              <a:spcBef>
                <a:spcPts val="1600"/>
              </a:spcBef>
              <a:spcAft>
                <a:spcPts val="0"/>
              </a:spcAft>
              <a:buNone/>
              <a:defRPr>
                <a:solidFill>
                  <a:srgbClr val="FFFFFF"/>
                </a:solidFill>
              </a:defRPr>
            </a:lvl5pPr>
            <a:lvl6pPr lvl="5" rtl="0">
              <a:lnSpc>
                <a:spcPct val="100000"/>
              </a:lnSpc>
              <a:spcBef>
                <a:spcPts val="1600"/>
              </a:spcBef>
              <a:spcAft>
                <a:spcPts val="0"/>
              </a:spcAft>
              <a:buNone/>
              <a:defRPr>
                <a:solidFill>
                  <a:srgbClr val="FFFFFF"/>
                </a:solidFill>
              </a:defRPr>
            </a:lvl6pPr>
            <a:lvl7pPr lvl="6" rtl="0">
              <a:lnSpc>
                <a:spcPct val="100000"/>
              </a:lnSpc>
              <a:spcBef>
                <a:spcPts val="1600"/>
              </a:spcBef>
              <a:spcAft>
                <a:spcPts val="0"/>
              </a:spcAft>
              <a:buNone/>
              <a:defRPr>
                <a:solidFill>
                  <a:srgbClr val="FFFFFF"/>
                </a:solidFill>
              </a:defRPr>
            </a:lvl7pPr>
            <a:lvl8pPr lvl="7" rtl="0">
              <a:lnSpc>
                <a:spcPct val="100000"/>
              </a:lnSpc>
              <a:spcBef>
                <a:spcPts val="1600"/>
              </a:spcBef>
              <a:spcAft>
                <a:spcPts val="0"/>
              </a:spcAft>
              <a:buNone/>
              <a:defRPr>
                <a:solidFill>
                  <a:srgbClr val="FFFFFF"/>
                </a:solidFill>
              </a:defRPr>
            </a:lvl8pPr>
            <a:lvl9pPr lvl="8" rtl="0">
              <a:lnSpc>
                <a:spcPct val="100000"/>
              </a:lnSpc>
              <a:spcBef>
                <a:spcPts val="1600"/>
              </a:spcBef>
              <a:spcAft>
                <a:spcPts val="1600"/>
              </a:spcAft>
              <a:buNone/>
              <a:defRPr>
                <a:solidFill>
                  <a:srgbClr val="FFFFFF"/>
                </a:solidFill>
              </a:defRPr>
            </a:lvl9pPr>
          </a:lstStyle>
          <a:p/>
        </p:txBody>
      </p:sp>
      <p:sp>
        <p:nvSpPr>
          <p:cNvPr id="156" name="Google Shape;156;p15"/>
          <p:cNvSpPr txBox="1"/>
          <p:nvPr>
            <p:ph idx="3" type="subTitle"/>
          </p:nvPr>
        </p:nvSpPr>
        <p:spPr>
          <a:xfrm>
            <a:off x="3350938" y="2619925"/>
            <a:ext cx="2204100" cy="3174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1600"/>
              </a:spcBef>
              <a:spcAft>
                <a:spcPts val="0"/>
              </a:spcAft>
              <a:buNone/>
              <a:defRPr>
                <a:solidFill>
                  <a:srgbClr val="FFFFFF"/>
                </a:solidFill>
              </a:defRPr>
            </a:lvl2pPr>
            <a:lvl3pPr lvl="2" rtl="0">
              <a:lnSpc>
                <a:spcPct val="100000"/>
              </a:lnSpc>
              <a:spcBef>
                <a:spcPts val="1600"/>
              </a:spcBef>
              <a:spcAft>
                <a:spcPts val="0"/>
              </a:spcAft>
              <a:buNone/>
              <a:defRPr>
                <a:solidFill>
                  <a:srgbClr val="FFFFFF"/>
                </a:solidFill>
              </a:defRPr>
            </a:lvl3pPr>
            <a:lvl4pPr lvl="3" rtl="0">
              <a:lnSpc>
                <a:spcPct val="100000"/>
              </a:lnSpc>
              <a:spcBef>
                <a:spcPts val="1600"/>
              </a:spcBef>
              <a:spcAft>
                <a:spcPts val="0"/>
              </a:spcAft>
              <a:buNone/>
              <a:defRPr>
                <a:solidFill>
                  <a:srgbClr val="FFFFFF"/>
                </a:solidFill>
              </a:defRPr>
            </a:lvl4pPr>
            <a:lvl5pPr lvl="4" rtl="0">
              <a:lnSpc>
                <a:spcPct val="100000"/>
              </a:lnSpc>
              <a:spcBef>
                <a:spcPts val="1600"/>
              </a:spcBef>
              <a:spcAft>
                <a:spcPts val="0"/>
              </a:spcAft>
              <a:buNone/>
              <a:defRPr>
                <a:solidFill>
                  <a:srgbClr val="FFFFFF"/>
                </a:solidFill>
              </a:defRPr>
            </a:lvl5pPr>
            <a:lvl6pPr lvl="5" rtl="0">
              <a:lnSpc>
                <a:spcPct val="100000"/>
              </a:lnSpc>
              <a:spcBef>
                <a:spcPts val="1600"/>
              </a:spcBef>
              <a:spcAft>
                <a:spcPts val="0"/>
              </a:spcAft>
              <a:buNone/>
              <a:defRPr>
                <a:solidFill>
                  <a:srgbClr val="FFFFFF"/>
                </a:solidFill>
              </a:defRPr>
            </a:lvl6pPr>
            <a:lvl7pPr lvl="6" rtl="0">
              <a:lnSpc>
                <a:spcPct val="100000"/>
              </a:lnSpc>
              <a:spcBef>
                <a:spcPts val="1600"/>
              </a:spcBef>
              <a:spcAft>
                <a:spcPts val="0"/>
              </a:spcAft>
              <a:buNone/>
              <a:defRPr>
                <a:solidFill>
                  <a:srgbClr val="FFFFFF"/>
                </a:solidFill>
              </a:defRPr>
            </a:lvl7pPr>
            <a:lvl8pPr lvl="7" rtl="0">
              <a:lnSpc>
                <a:spcPct val="100000"/>
              </a:lnSpc>
              <a:spcBef>
                <a:spcPts val="1600"/>
              </a:spcBef>
              <a:spcAft>
                <a:spcPts val="0"/>
              </a:spcAft>
              <a:buNone/>
              <a:defRPr>
                <a:solidFill>
                  <a:srgbClr val="FFFFFF"/>
                </a:solidFill>
              </a:defRPr>
            </a:lvl8pPr>
            <a:lvl9pPr lvl="8" rtl="0">
              <a:lnSpc>
                <a:spcPct val="100000"/>
              </a:lnSpc>
              <a:spcBef>
                <a:spcPts val="1600"/>
              </a:spcBef>
              <a:spcAft>
                <a:spcPts val="1600"/>
              </a:spcAft>
              <a:buNone/>
              <a:defRPr>
                <a:solidFill>
                  <a:srgbClr val="FFFFFF"/>
                </a:solidFill>
              </a:defRPr>
            </a:lvl9pPr>
          </a:lstStyle>
          <a:p/>
        </p:txBody>
      </p:sp>
      <p:sp>
        <p:nvSpPr>
          <p:cNvPr id="157" name="Google Shape;157;p15"/>
          <p:cNvSpPr txBox="1"/>
          <p:nvPr>
            <p:ph idx="4" type="subTitle"/>
          </p:nvPr>
        </p:nvSpPr>
        <p:spPr>
          <a:xfrm>
            <a:off x="3350938" y="3088925"/>
            <a:ext cx="2204100" cy="3174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1600"/>
              </a:spcBef>
              <a:spcAft>
                <a:spcPts val="0"/>
              </a:spcAft>
              <a:buNone/>
              <a:defRPr>
                <a:solidFill>
                  <a:srgbClr val="FFFFFF"/>
                </a:solidFill>
              </a:defRPr>
            </a:lvl2pPr>
            <a:lvl3pPr lvl="2" rtl="0">
              <a:lnSpc>
                <a:spcPct val="100000"/>
              </a:lnSpc>
              <a:spcBef>
                <a:spcPts val="1600"/>
              </a:spcBef>
              <a:spcAft>
                <a:spcPts val="0"/>
              </a:spcAft>
              <a:buNone/>
              <a:defRPr>
                <a:solidFill>
                  <a:srgbClr val="FFFFFF"/>
                </a:solidFill>
              </a:defRPr>
            </a:lvl3pPr>
            <a:lvl4pPr lvl="3" rtl="0">
              <a:lnSpc>
                <a:spcPct val="100000"/>
              </a:lnSpc>
              <a:spcBef>
                <a:spcPts val="1600"/>
              </a:spcBef>
              <a:spcAft>
                <a:spcPts val="0"/>
              </a:spcAft>
              <a:buNone/>
              <a:defRPr>
                <a:solidFill>
                  <a:srgbClr val="FFFFFF"/>
                </a:solidFill>
              </a:defRPr>
            </a:lvl4pPr>
            <a:lvl5pPr lvl="4" rtl="0">
              <a:lnSpc>
                <a:spcPct val="100000"/>
              </a:lnSpc>
              <a:spcBef>
                <a:spcPts val="1600"/>
              </a:spcBef>
              <a:spcAft>
                <a:spcPts val="0"/>
              </a:spcAft>
              <a:buNone/>
              <a:defRPr>
                <a:solidFill>
                  <a:srgbClr val="FFFFFF"/>
                </a:solidFill>
              </a:defRPr>
            </a:lvl5pPr>
            <a:lvl6pPr lvl="5" rtl="0">
              <a:lnSpc>
                <a:spcPct val="100000"/>
              </a:lnSpc>
              <a:spcBef>
                <a:spcPts val="1600"/>
              </a:spcBef>
              <a:spcAft>
                <a:spcPts val="0"/>
              </a:spcAft>
              <a:buNone/>
              <a:defRPr>
                <a:solidFill>
                  <a:srgbClr val="FFFFFF"/>
                </a:solidFill>
              </a:defRPr>
            </a:lvl6pPr>
            <a:lvl7pPr lvl="6" rtl="0">
              <a:lnSpc>
                <a:spcPct val="100000"/>
              </a:lnSpc>
              <a:spcBef>
                <a:spcPts val="1600"/>
              </a:spcBef>
              <a:spcAft>
                <a:spcPts val="0"/>
              </a:spcAft>
              <a:buNone/>
              <a:defRPr>
                <a:solidFill>
                  <a:srgbClr val="FFFFFF"/>
                </a:solidFill>
              </a:defRPr>
            </a:lvl7pPr>
            <a:lvl8pPr lvl="7" rtl="0">
              <a:lnSpc>
                <a:spcPct val="100000"/>
              </a:lnSpc>
              <a:spcBef>
                <a:spcPts val="1600"/>
              </a:spcBef>
              <a:spcAft>
                <a:spcPts val="0"/>
              </a:spcAft>
              <a:buNone/>
              <a:defRPr>
                <a:solidFill>
                  <a:srgbClr val="FFFFFF"/>
                </a:solidFill>
              </a:defRPr>
            </a:lvl8pPr>
            <a:lvl9pPr lvl="8" rtl="0">
              <a:lnSpc>
                <a:spcPct val="100000"/>
              </a:lnSpc>
              <a:spcBef>
                <a:spcPts val="1600"/>
              </a:spcBef>
              <a:spcAft>
                <a:spcPts val="1600"/>
              </a:spcAft>
              <a:buNone/>
              <a:defRPr>
                <a:solidFill>
                  <a:srgbClr val="FFFFFF"/>
                </a:solidFill>
              </a:defRPr>
            </a:lvl9pPr>
          </a:lstStyle>
          <a:p/>
        </p:txBody>
      </p:sp>
      <p:sp>
        <p:nvSpPr>
          <p:cNvPr id="158" name="Google Shape;158;p15"/>
          <p:cNvSpPr txBox="1"/>
          <p:nvPr>
            <p:ph idx="5" type="subTitle"/>
          </p:nvPr>
        </p:nvSpPr>
        <p:spPr>
          <a:xfrm>
            <a:off x="5796650" y="1681925"/>
            <a:ext cx="2204100" cy="3174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1600"/>
              </a:spcBef>
              <a:spcAft>
                <a:spcPts val="0"/>
              </a:spcAft>
              <a:buNone/>
              <a:defRPr>
                <a:solidFill>
                  <a:srgbClr val="FFFFFF"/>
                </a:solidFill>
              </a:defRPr>
            </a:lvl2pPr>
            <a:lvl3pPr lvl="2" rtl="0">
              <a:lnSpc>
                <a:spcPct val="100000"/>
              </a:lnSpc>
              <a:spcBef>
                <a:spcPts val="1600"/>
              </a:spcBef>
              <a:spcAft>
                <a:spcPts val="0"/>
              </a:spcAft>
              <a:buNone/>
              <a:defRPr>
                <a:solidFill>
                  <a:srgbClr val="FFFFFF"/>
                </a:solidFill>
              </a:defRPr>
            </a:lvl3pPr>
            <a:lvl4pPr lvl="3" rtl="0">
              <a:lnSpc>
                <a:spcPct val="100000"/>
              </a:lnSpc>
              <a:spcBef>
                <a:spcPts val="1600"/>
              </a:spcBef>
              <a:spcAft>
                <a:spcPts val="0"/>
              </a:spcAft>
              <a:buNone/>
              <a:defRPr>
                <a:solidFill>
                  <a:srgbClr val="FFFFFF"/>
                </a:solidFill>
              </a:defRPr>
            </a:lvl4pPr>
            <a:lvl5pPr lvl="4" rtl="0">
              <a:lnSpc>
                <a:spcPct val="100000"/>
              </a:lnSpc>
              <a:spcBef>
                <a:spcPts val="1600"/>
              </a:spcBef>
              <a:spcAft>
                <a:spcPts val="0"/>
              </a:spcAft>
              <a:buNone/>
              <a:defRPr>
                <a:solidFill>
                  <a:srgbClr val="FFFFFF"/>
                </a:solidFill>
              </a:defRPr>
            </a:lvl5pPr>
            <a:lvl6pPr lvl="5" rtl="0">
              <a:lnSpc>
                <a:spcPct val="100000"/>
              </a:lnSpc>
              <a:spcBef>
                <a:spcPts val="1600"/>
              </a:spcBef>
              <a:spcAft>
                <a:spcPts val="0"/>
              </a:spcAft>
              <a:buNone/>
              <a:defRPr>
                <a:solidFill>
                  <a:srgbClr val="FFFFFF"/>
                </a:solidFill>
              </a:defRPr>
            </a:lvl6pPr>
            <a:lvl7pPr lvl="6" rtl="0">
              <a:lnSpc>
                <a:spcPct val="100000"/>
              </a:lnSpc>
              <a:spcBef>
                <a:spcPts val="1600"/>
              </a:spcBef>
              <a:spcAft>
                <a:spcPts val="0"/>
              </a:spcAft>
              <a:buNone/>
              <a:defRPr>
                <a:solidFill>
                  <a:srgbClr val="FFFFFF"/>
                </a:solidFill>
              </a:defRPr>
            </a:lvl7pPr>
            <a:lvl8pPr lvl="7" rtl="0">
              <a:lnSpc>
                <a:spcPct val="100000"/>
              </a:lnSpc>
              <a:spcBef>
                <a:spcPts val="1600"/>
              </a:spcBef>
              <a:spcAft>
                <a:spcPts val="0"/>
              </a:spcAft>
              <a:buNone/>
              <a:defRPr>
                <a:solidFill>
                  <a:srgbClr val="FFFFFF"/>
                </a:solidFill>
              </a:defRPr>
            </a:lvl8pPr>
            <a:lvl9pPr lvl="8" rtl="0">
              <a:lnSpc>
                <a:spcPct val="100000"/>
              </a:lnSpc>
              <a:spcBef>
                <a:spcPts val="1600"/>
              </a:spcBef>
              <a:spcAft>
                <a:spcPts val="1600"/>
              </a:spcAft>
              <a:buNone/>
              <a:defRPr>
                <a:solidFill>
                  <a:srgbClr val="FFFFFF"/>
                </a:solidFill>
              </a:defRPr>
            </a:lvl9pPr>
          </a:lstStyle>
          <a:p/>
        </p:txBody>
      </p:sp>
      <p:sp>
        <p:nvSpPr>
          <p:cNvPr id="159" name="Google Shape;159;p15"/>
          <p:cNvSpPr txBox="1"/>
          <p:nvPr>
            <p:ph idx="6" type="subTitle"/>
          </p:nvPr>
        </p:nvSpPr>
        <p:spPr>
          <a:xfrm>
            <a:off x="5796650" y="2150925"/>
            <a:ext cx="2204100" cy="3174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1600"/>
              </a:spcBef>
              <a:spcAft>
                <a:spcPts val="0"/>
              </a:spcAft>
              <a:buNone/>
              <a:defRPr>
                <a:solidFill>
                  <a:srgbClr val="FFFFFF"/>
                </a:solidFill>
              </a:defRPr>
            </a:lvl2pPr>
            <a:lvl3pPr lvl="2" rtl="0">
              <a:lnSpc>
                <a:spcPct val="100000"/>
              </a:lnSpc>
              <a:spcBef>
                <a:spcPts val="1600"/>
              </a:spcBef>
              <a:spcAft>
                <a:spcPts val="0"/>
              </a:spcAft>
              <a:buNone/>
              <a:defRPr>
                <a:solidFill>
                  <a:srgbClr val="FFFFFF"/>
                </a:solidFill>
              </a:defRPr>
            </a:lvl3pPr>
            <a:lvl4pPr lvl="3" rtl="0">
              <a:lnSpc>
                <a:spcPct val="100000"/>
              </a:lnSpc>
              <a:spcBef>
                <a:spcPts val="1600"/>
              </a:spcBef>
              <a:spcAft>
                <a:spcPts val="0"/>
              </a:spcAft>
              <a:buNone/>
              <a:defRPr>
                <a:solidFill>
                  <a:srgbClr val="FFFFFF"/>
                </a:solidFill>
              </a:defRPr>
            </a:lvl4pPr>
            <a:lvl5pPr lvl="4" rtl="0">
              <a:lnSpc>
                <a:spcPct val="100000"/>
              </a:lnSpc>
              <a:spcBef>
                <a:spcPts val="1600"/>
              </a:spcBef>
              <a:spcAft>
                <a:spcPts val="0"/>
              </a:spcAft>
              <a:buNone/>
              <a:defRPr>
                <a:solidFill>
                  <a:srgbClr val="FFFFFF"/>
                </a:solidFill>
              </a:defRPr>
            </a:lvl5pPr>
            <a:lvl6pPr lvl="5" rtl="0">
              <a:lnSpc>
                <a:spcPct val="100000"/>
              </a:lnSpc>
              <a:spcBef>
                <a:spcPts val="1600"/>
              </a:spcBef>
              <a:spcAft>
                <a:spcPts val="0"/>
              </a:spcAft>
              <a:buNone/>
              <a:defRPr>
                <a:solidFill>
                  <a:srgbClr val="FFFFFF"/>
                </a:solidFill>
              </a:defRPr>
            </a:lvl6pPr>
            <a:lvl7pPr lvl="6" rtl="0">
              <a:lnSpc>
                <a:spcPct val="100000"/>
              </a:lnSpc>
              <a:spcBef>
                <a:spcPts val="1600"/>
              </a:spcBef>
              <a:spcAft>
                <a:spcPts val="0"/>
              </a:spcAft>
              <a:buNone/>
              <a:defRPr>
                <a:solidFill>
                  <a:srgbClr val="FFFFFF"/>
                </a:solidFill>
              </a:defRPr>
            </a:lvl7pPr>
            <a:lvl8pPr lvl="7" rtl="0">
              <a:lnSpc>
                <a:spcPct val="100000"/>
              </a:lnSpc>
              <a:spcBef>
                <a:spcPts val="1600"/>
              </a:spcBef>
              <a:spcAft>
                <a:spcPts val="0"/>
              </a:spcAft>
              <a:buNone/>
              <a:defRPr>
                <a:solidFill>
                  <a:srgbClr val="FFFFFF"/>
                </a:solidFill>
              </a:defRPr>
            </a:lvl8pPr>
            <a:lvl9pPr lvl="8" rtl="0">
              <a:lnSpc>
                <a:spcPct val="100000"/>
              </a:lnSpc>
              <a:spcBef>
                <a:spcPts val="1600"/>
              </a:spcBef>
              <a:spcAft>
                <a:spcPts val="1600"/>
              </a:spcAft>
              <a:buNone/>
              <a:defRPr>
                <a:solidFill>
                  <a:srgbClr val="FFFFFF"/>
                </a:solidFill>
              </a:defRPr>
            </a:lvl9pPr>
          </a:lstStyle>
          <a:p/>
        </p:txBody>
      </p:sp>
      <p:sp>
        <p:nvSpPr>
          <p:cNvPr id="160" name="Google Shape;160;p15"/>
          <p:cNvSpPr txBox="1"/>
          <p:nvPr>
            <p:ph idx="7" type="subTitle"/>
          </p:nvPr>
        </p:nvSpPr>
        <p:spPr>
          <a:xfrm>
            <a:off x="5796650" y="2619925"/>
            <a:ext cx="2204100" cy="3174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1600"/>
              </a:spcBef>
              <a:spcAft>
                <a:spcPts val="0"/>
              </a:spcAft>
              <a:buNone/>
              <a:defRPr>
                <a:solidFill>
                  <a:srgbClr val="FFFFFF"/>
                </a:solidFill>
              </a:defRPr>
            </a:lvl2pPr>
            <a:lvl3pPr lvl="2" rtl="0">
              <a:lnSpc>
                <a:spcPct val="100000"/>
              </a:lnSpc>
              <a:spcBef>
                <a:spcPts val="1600"/>
              </a:spcBef>
              <a:spcAft>
                <a:spcPts val="0"/>
              </a:spcAft>
              <a:buNone/>
              <a:defRPr>
                <a:solidFill>
                  <a:srgbClr val="FFFFFF"/>
                </a:solidFill>
              </a:defRPr>
            </a:lvl3pPr>
            <a:lvl4pPr lvl="3" rtl="0">
              <a:lnSpc>
                <a:spcPct val="100000"/>
              </a:lnSpc>
              <a:spcBef>
                <a:spcPts val="1600"/>
              </a:spcBef>
              <a:spcAft>
                <a:spcPts val="0"/>
              </a:spcAft>
              <a:buNone/>
              <a:defRPr>
                <a:solidFill>
                  <a:srgbClr val="FFFFFF"/>
                </a:solidFill>
              </a:defRPr>
            </a:lvl4pPr>
            <a:lvl5pPr lvl="4" rtl="0">
              <a:lnSpc>
                <a:spcPct val="100000"/>
              </a:lnSpc>
              <a:spcBef>
                <a:spcPts val="1600"/>
              </a:spcBef>
              <a:spcAft>
                <a:spcPts val="0"/>
              </a:spcAft>
              <a:buNone/>
              <a:defRPr>
                <a:solidFill>
                  <a:srgbClr val="FFFFFF"/>
                </a:solidFill>
              </a:defRPr>
            </a:lvl5pPr>
            <a:lvl6pPr lvl="5" rtl="0">
              <a:lnSpc>
                <a:spcPct val="100000"/>
              </a:lnSpc>
              <a:spcBef>
                <a:spcPts val="1600"/>
              </a:spcBef>
              <a:spcAft>
                <a:spcPts val="0"/>
              </a:spcAft>
              <a:buNone/>
              <a:defRPr>
                <a:solidFill>
                  <a:srgbClr val="FFFFFF"/>
                </a:solidFill>
              </a:defRPr>
            </a:lvl6pPr>
            <a:lvl7pPr lvl="6" rtl="0">
              <a:lnSpc>
                <a:spcPct val="100000"/>
              </a:lnSpc>
              <a:spcBef>
                <a:spcPts val="1600"/>
              </a:spcBef>
              <a:spcAft>
                <a:spcPts val="0"/>
              </a:spcAft>
              <a:buNone/>
              <a:defRPr>
                <a:solidFill>
                  <a:srgbClr val="FFFFFF"/>
                </a:solidFill>
              </a:defRPr>
            </a:lvl7pPr>
            <a:lvl8pPr lvl="7" rtl="0">
              <a:lnSpc>
                <a:spcPct val="100000"/>
              </a:lnSpc>
              <a:spcBef>
                <a:spcPts val="1600"/>
              </a:spcBef>
              <a:spcAft>
                <a:spcPts val="0"/>
              </a:spcAft>
              <a:buNone/>
              <a:defRPr>
                <a:solidFill>
                  <a:srgbClr val="FFFFFF"/>
                </a:solidFill>
              </a:defRPr>
            </a:lvl8pPr>
            <a:lvl9pPr lvl="8" rtl="0">
              <a:lnSpc>
                <a:spcPct val="100000"/>
              </a:lnSpc>
              <a:spcBef>
                <a:spcPts val="1600"/>
              </a:spcBef>
              <a:spcAft>
                <a:spcPts val="1600"/>
              </a:spcAft>
              <a:buNone/>
              <a:defRPr>
                <a:solidFill>
                  <a:srgbClr val="FFFFFF"/>
                </a:solidFill>
              </a:defRPr>
            </a:lvl9pPr>
          </a:lstStyle>
          <a:p/>
        </p:txBody>
      </p:sp>
      <p:sp>
        <p:nvSpPr>
          <p:cNvPr id="161" name="Google Shape;161;p15"/>
          <p:cNvSpPr txBox="1"/>
          <p:nvPr>
            <p:ph idx="8" type="subTitle"/>
          </p:nvPr>
        </p:nvSpPr>
        <p:spPr>
          <a:xfrm>
            <a:off x="5796650" y="3088925"/>
            <a:ext cx="2204100" cy="3174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1600"/>
              </a:spcBef>
              <a:spcAft>
                <a:spcPts val="0"/>
              </a:spcAft>
              <a:buNone/>
              <a:defRPr>
                <a:solidFill>
                  <a:srgbClr val="FFFFFF"/>
                </a:solidFill>
              </a:defRPr>
            </a:lvl2pPr>
            <a:lvl3pPr lvl="2" rtl="0">
              <a:lnSpc>
                <a:spcPct val="100000"/>
              </a:lnSpc>
              <a:spcBef>
                <a:spcPts val="1600"/>
              </a:spcBef>
              <a:spcAft>
                <a:spcPts val="0"/>
              </a:spcAft>
              <a:buNone/>
              <a:defRPr>
                <a:solidFill>
                  <a:srgbClr val="FFFFFF"/>
                </a:solidFill>
              </a:defRPr>
            </a:lvl3pPr>
            <a:lvl4pPr lvl="3" rtl="0">
              <a:lnSpc>
                <a:spcPct val="100000"/>
              </a:lnSpc>
              <a:spcBef>
                <a:spcPts val="1600"/>
              </a:spcBef>
              <a:spcAft>
                <a:spcPts val="0"/>
              </a:spcAft>
              <a:buNone/>
              <a:defRPr>
                <a:solidFill>
                  <a:srgbClr val="FFFFFF"/>
                </a:solidFill>
              </a:defRPr>
            </a:lvl4pPr>
            <a:lvl5pPr lvl="4" rtl="0">
              <a:lnSpc>
                <a:spcPct val="100000"/>
              </a:lnSpc>
              <a:spcBef>
                <a:spcPts val="1600"/>
              </a:spcBef>
              <a:spcAft>
                <a:spcPts val="0"/>
              </a:spcAft>
              <a:buNone/>
              <a:defRPr>
                <a:solidFill>
                  <a:srgbClr val="FFFFFF"/>
                </a:solidFill>
              </a:defRPr>
            </a:lvl5pPr>
            <a:lvl6pPr lvl="5" rtl="0">
              <a:lnSpc>
                <a:spcPct val="100000"/>
              </a:lnSpc>
              <a:spcBef>
                <a:spcPts val="1600"/>
              </a:spcBef>
              <a:spcAft>
                <a:spcPts val="0"/>
              </a:spcAft>
              <a:buNone/>
              <a:defRPr>
                <a:solidFill>
                  <a:srgbClr val="FFFFFF"/>
                </a:solidFill>
              </a:defRPr>
            </a:lvl6pPr>
            <a:lvl7pPr lvl="6" rtl="0">
              <a:lnSpc>
                <a:spcPct val="100000"/>
              </a:lnSpc>
              <a:spcBef>
                <a:spcPts val="1600"/>
              </a:spcBef>
              <a:spcAft>
                <a:spcPts val="0"/>
              </a:spcAft>
              <a:buNone/>
              <a:defRPr>
                <a:solidFill>
                  <a:srgbClr val="FFFFFF"/>
                </a:solidFill>
              </a:defRPr>
            </a:lvl7pPr>
            <a:lvl8pPr lvl="7" rtl="0">
              <a:lnSpc>
                <a:spcPct val="100000"/>
              </a:lnSpc>
              <a:spcBef>
                <a:spcPts val="1600"/>
              </a:spcBef>
              <a:spcAft>
                <a:spcPts val="0"/>
              </a:spcAft>
              <a:buNone/>
              <a:defRPr>
                <a:solidFill>
                  <a:srgbClr val="FFFFFF"/>
                </a:solidFill>
              </a:defRPr>
            </a:lvl8pPr>
            <a:lvl9pPr lvl="8" rtl="0">
              <a:lnSpc>
                <a:spcPct val="100000"/>
              </a:lnSpc>
              <a:spcBef>
                <a:spcPts val="1600"/>
              </a:spcBef>
              <a:spcAft>
                <a:spcPts val="1600"/>
              </a:spcAft>
              <a:buNone/>
              <a:defRPr>
                <a:solidFill>
                  <a:srgbClr val="FFFFFF"/>
                </a:solidFill>
              </a:defRPr>
            </a:lvl9pPr>
          </a:lstStyle>
          <a:p/>
        </p:txBody>
      </p:sp>
    </p:spTree>
  </p:cSld>
  <p:clrMapOvr>
    <a:masterClrMapping/>
  </p:clrMapOvr>
  <p:extLst>
    <p:ext uri="{DCECCB84-F9BA-43D5-87BE-67443E8EF086}">
      <p15:sldGuideLst>
        <p15:guide id="1" pos="454">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14_1_1_4_1_1_1_1_1">
    <p:bg>
      <p:bgPr>
        <a:solidFill>
          <a:srgbClr val="EECAC8"/>
        </a:solidFill>
      </p:bgPr>
    </p:bg>
    <p:spTree>
      <p:nvGrpSpPr>
        <p:cNvPr id="162" name="Shape 162"/>
        <p:cNvGrpSpPr/>
        <p:nvPr/>
      </p:nvGrpSpPr>
      <p:grpSpPr>
        <a:xfrm>
          <a:off x="0" y="0"/>
          <a:ext cx="0" cy="0"/>
          <a:chOff x="0" y="0"/>
          <a:chExt cx="0" cy="0"/>
        </a:xfrm>
      </p:grpSpPr>
      <p:sp>
        <p:nvSpPr>
          <p:cNvPr id="163" name="Google Shape;163;p16"/>
          <p:cNvSpPr/>
          <p:nvPr/>
        </p:nvSpPr>
        <p:spPr>
          <a:xfrm>
            <a:off x="0" y="542750"/>
            <a:ext cx="1086900" cy="3978900"/>
          </a:xfrm>
          <a:prstGeom prst="rect">
            <a:avLst/>
          </a:pr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txBox="1"/>
          <p:nvPr>
            <p:ph type="title"/>
          </p:nvPr>
        </p:nvSpPr>
        <p:spPr>
          <a:xfrm>
            <a:off x="432000" y="2208550"/>
            <a:ext cx="2662200" cy="6789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0" sz="1800">
                <a:solidFill>
                  <a:srgbClr val="434343"/>
                </a:solidFill>
              </a:defRPr>
            </a:lvl1pPr>
            <a:lvl2pPr lvl="1" rtl="0" algn="r">
              <a:spcBef>
                <a:spcPts val="0"/>
              </a:spcBef>
              <a:spcAft>
                <a:spcPts val="0"/>
              </a:spcAft>
              <a:buNone/>
              <a:defRPr sz="2400">
                <a:solidFill>
                  <a:srgbClr val="434343"/>
                </a:solidFill>
                <a:latin typeface="Roboto Slab Regular"/>
                <a:ea typeface="Roboto Slab Regular"/>
                <a:cs typeface="Roboto Slab Regular"/>
                <a:sym typeface="Roboto Slab Regular"/>
              </a:defRPr>
            </a:lvl2pPr>
            <a:lvl3pPr lvl="2" rtl="0" algn="r">
              <a:spcBef>
                <a:spcPts val="0"/>
              </a:spcBef>
              <a:spcAft>
                <a:spcPts val="0"/>
              </a:spcAft>
              <a:buNone/>
              <a:defRPr sz="2400">
                <a:solidFill>
                  <a:srgbClr val="434343"/>
                </a:solidFill>
                <a:latin typeface="Roboto Slab Regular"/>
                <a:ea typeface="Roboto Slab Regular"/>
                <a:cs typeface="Roboto Slab Regular"/>
                <a:sym typeface="Roboto Slab Regular"/>
              </a:defRPr>
            </a:lvl3pPr>
            <a:lvl4pPr lvl="3" rtl="0" algn="r">
              <a:spcBef>
                <a:spcPts val="0"/>
              </a:spcBef>
              <a:spcAft>
                <a:spcPts val="0"/>
              </a:spcAft>
              <a:buNone/>
              <a:defRPr sz="2400">
                <a:solidFill>
                  <a:srgbClr val="434343"/>
                </a:solidFill>
                <a:latin typeface="Roboto Slab Regular"/>
                <a:ea typeface="Roboto Slab Regular"/>
                <a:cs typeface="Roboto Slab Regular"/>
                <a:sym typeface="Roboto Slab Regular"/>
              </a:defRPr>
            </a:lvl4pPr>
            <a:lvl5pPr lvl="4" rtl="0" algn="r">
              <a:spcBef>
                <a:spcPts val="0"/>
              </a:spcBef>
              <a:spcAft>
                <a:spcPts val="0"/>
              </a:spcAft>
              <a:buNone/>
              <a:defRPr sz="2400">
                <a:solidFill>
                  <a:srgbClr val="434343"/>
                </a:solidFill>
                <a:latin typeface="Roboto Slab Regular"/>
                <a:ea typeface="Roboto Slab Regular"/>
                <a:cs typeface="Roboto Slab Regular"/>
                <a:sym typeface="Roboto Slab Regular"/>
              </a:defRPr>
            </a:lvl5pPr>
            <a:lvl6pPr lvl="5" rtl="0" algn="r">
              <a:spcBef>
                <a:spcPts val="0"/>
              </a:spcBef>
              <a:spcAft>
                <a:spcPts val="0"/>
              </a:spcAft>
              <a:buNone/>
              <a:defRPr sz="2400">
                <a:solidFill>
                  <a:srgbClr val="434343"/>
                </a:solidFill>
                <a:latin typeface="Roboto Slab Regular"/>
                <a:ea typeface="Roboto Slab Regular"/>
                <a:cs typeface="Roboto Slab Regular"/>
                <a:sym typeface="Roboto Slab Regular"/>
              </a:defRPr>
            </a:lvl6pPr>
            <a:lvl7pPr lvl="6" rtl="0" algn="r">
              <a:spcBef>
                <a:spcPts val="0"/>
              </a:spcBef>
              <a:spcAft>
                <a:spcPts val="0"/>
              </a:spcAft>
              <a:buNone/>
              <a:defRPr sz="2400">
                <a:solidFill>
                  <a:srgbClr val="434343"/>
                </a:solidFill>
                <a:latin typeface="Roboto Slab Regular"/>
                <a:ea typeface="Roboto Slab Regular"/>
                <a:cs typeface="Roboto Slab Regular"/>
                <a:sym typeface="Roboto Slab Regular"/>
              </a:defRPr>
            </a:lvl7pPr>
            <a:lvl8pPr lvl="7" rtl="0" algn="r">
              <a:spcBef>
                <a:spcPts val="0"/>
              </a:spcBef>
              <a:spcAft>
                <a:spcPts val="0"/>
              </a:spcAft>
              <a:buNone/>
              <a:defRPr sz="2400">
                <a:solidFill>
                  <a:srgbClr val="434343"/>
                </a:solidFill>
                <a:latin typeface="Roboto Slab Regular"/>
                <a:ea typeface="Roboto Slab Regular"/>
                <a:cs typeface="Roboto Slab Regular"/>
                <a:sym typeface="Roboto Slab Regular"/>
              </a:defRPr>
            </a:lvl8pPr>
            <a:lvl9pPr lvl="8" rtl="0" algn="r">
              <a:spcBef>
                <a:spcPts val="0"/>
              </a:spcBef>
              <a:spcAft>
                <a:spcPts val="0"/>
              </a:spcAft>
              <a:buNone/>
              <a:defRPr sz="2400">
                <a:solidFill>
                  <a:srgbClr val="434343"/>
                </a:solidFill>
                <a:latin typeface="Roboto Slab Regular"/>
                <a:ea typeface="Roboto Slab Regular"/>
                <a:cs typeface="Roboto Slab Regular"/>
                <a:sym typeface="Roboto Slab Regular"/>
              </a:defRPr>
            </a:lvl9pPr>
          </a:lstStyle>
          <a:p/>
        </p:txBody>
      </p:sp>
      <p:sp>
        <p:nvSpPr>
          <p:cNvPr id="165" name="Google Shape;165;p16"/>
          <p:cNvSpPr/>
          <p:nvPr/>
        </p:nvSpPr>
        <p:spPr>
          <a:xfrm rot="5400000">
            <a:off x="4378200" y="-538350"/>
            <a:ext cx="3311400" cy="6220200"/>
          </a:xfrm>
          <a:prstGeom prst="rect">
            <a:avLst/>
          </a:pr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6" name="Google Shape;166;p16"/>
          <p:cNvSpPr txBox="1"/>
          <p:nvPr>
            <p:ph idx="1" type="subTitle"/>
          </p:nvPr>
        </p:nvSpPr>
        <p:spPr>
          <a:xfrm>
            <a:off x="3748439" y="1761725"/>
            <a:ext cx="2204100" cy="3174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1600"/>
              </a:spcBef>
              <a:spcAft>
                <a:spcPts val="0"/>
              </a:spcAft>
              <a:buNone/>
              <a:defRPr>
                <a:solidFill>
                  <a:srgbClr val="FFFFFF"/>
                </a:solidFill>
              </a:defRPr>
            </a:lvl2pPr>
            <a:lvl3pPr lvl="2" rtl="0">
              <a:lnSpc>
                <a:spcPct val="100000"/>
              </a:lnSpc>
              <a:spcBef>
                <a:spcPts val="1600"/>
              </a:spcBef>
              <a:spcAft>
                <a:spcPts val="0"/>
              </a:spcAft>
              <a:buNone/>
              <a:defRPr>
                <a:solidFill>
                  <a:srgbClr val="FFFFFF"/>
                </a:solidFill>
              </a:defRPr>
            </a:lvl3pPr>
            <a:lvl4pPr lvl="3" rtl="0">
              <a:lnSpc>
                <a:spcPct val="100000"/>
              </a:lnSpc>
              <a:spcBef>
                <a:spcPts val="1600"/>
              </a:spcBef>
              <a:spcAft>
                <a:spcPts val="0"/>
              </a:spcAft>
              <a:buNone/>
              <a:defRPr>
                <a:solidFill>
                  <a:srgbClr val="FFFFFF"/>
                </a:solidFill>
              </a:defRPr>
            </a:lvl4pPr>
            <a:lvl5pPr lvl="4" rtl="0">
              <a:lnSpc>
                <a:spcPct val="100000"/>
              </a:lnSpc>
              <a:spcBef>
                <a:spcPts val="1600"/>
              </a:spcBef>
              <a:spcAft>
                <a:spcPts val="0"/>
              </a:spcAft>
              <a:buNone/>
              <a:defRPr>
                <a:solidFill>
                  <a:srgbClr val="FFFFFF"/>
                </a:solidFill>
              </a:defRPr>
            </a:lvl5pPr>
            <a:lvl6pPr lvl="5" rtl="0">
              <a:lnSpc>
                <a:spcPct val="100000"/>
              </a:lnSpc>
              <a:spcBef>
                <a:spcPts val="1600"/>
              </a:spcBef>
              <a:spcAft>
                <a:spcPts val="0"/>
              </a:spcAft>
              <a:buNone/>
              <a:defRPr>
                <a:solidFill>
                  <a:srgbClr val="FFFFFF"/>
                </a:solidFill>
              </a:defRPr>
            </a:lvl6pPr>
            <a:lvl7pPr lvl="6" rtl="0">
              <a:lnSpc>
                <a:spcPct val="100000"/>
              </a:lnSpc>
              <a:spcBef>
                <a:spcPts val="1600"/>
              </a:spcBef>
              <a:spcAft>
                <a:spcPts val="0"/>
              </a:spcAft>
              <a:buNone/>
              <a:defRPr>
                <a:solidFill>
                  <a:srgbClr val="FFFFFF"/>
                </a:solidFill>
              </a:defRPr>
            </a:lvl7pPr>
            <a:lvl8pPr lvl="7" rtl="0">
              <a:lnSpc>
                <a:spcPct val="100000"/>
              </a:lnSpc>
              <a:spcBef>
                <a:spcPts val="1600"/>
              </a:spcBef>
              <a:spcAft>
                <a:spcPts val="0"/>
              </a:spcAft>
              <a:buNone/>
              <a:defRPr>
                <a:solidFill>
                  <a:srgbClr val="FFFFFF"/>
                </a:solidFill>
              </a:defRPr>
            </a:lvl8pPr>
            <a:lvl9pPr lvl="8" rtl="0">
              <a:lnSpc>
                <a:spcPct val="100000"/>
              </a:lnSpc>
              <a:spcBef>
                <a:spcPts val="1600"/>
              </a:spcBef>
              <a:spcAft>
                <a:spcPts val="1600"/>
              </a:spcAft>
              <a:buNone/>
              <a:defRPr>
                <a:solidFill>
                  <a:srgbClr val="FFFFFF"/>
                </a:solidFill>
              </a:defRPr>
            </a:lvl9pPr>
          </a:lstStyle>
          <a:p/>
        </p:txBody>
      </p:sp>
      <p:sp>
        <p:nvSpPr>
          <p:cNvPr id="167" name="Google Shape;167;p16"/>
          <p:cNvSpPr txBox="1"/>
          <p:nvPr>
            <p:ph idx="2" type="subTitle"/>
          </p:nvPr>
        </p:nvSpPr>
        <p:spPr>
          <a:xfrm>
            <a:off x="3748439" y="2230725"/>
            <a:ext cx="2204100" cy="3174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1600"/>
              </a:spcBef>
              <a:spcAft>
                <a:spcPts val="0"/>
              </a:spcAft>
              <a:buNone/>
              <a:defRPr>
                <a:solidFill>
                  <a:srgbClr val="FFFFFF"/>
                </a:solidFill>
              </a:defRPr>
            </a:lvl2pPr>
            <a:lvl3pPr lvl="2" rtl="0">
              <a:lnSpc>
                <a:spcPct val="100000"/>
              </a:lnSpc>
              <a:spcBef>
                <a:spcPts val="1600"/>
              </a:spcBef>
              <a:spcAft>
                <a:spcPts val="0"/>
              </a:spcAft>
              <a:buNone/>
              <a:defRPr>
                <a:solidFill>
                  <a:srgbClr val="FFFFFF"/>
                </a:solidFill>
              </a:defRPr>
            </a:lvl3pPr>
            <a:lvl4pPr lvl="3" rtl="0">
              <a:lnSpc>
                <a:spcPct val="100000"/>
              </a:lnSpc>
              <a:spcBef>
                <a:spcPts val="1600"/>
              </a:spcBef>
              <a:spcAft>
                <a:spcPts val="0"/>
              </a:spcAft>
              <a:buNone/>
              <a:defRPr>
                <a:solidFill>
                  <a:srgbClr val="FFFFFF"/>
                </a:solidFill>
              </a:defRPr>
            </a:lvl4pPr>
            <a:lvl5pPr lvl="4" rtl="0">
              <a:lnSpc>
                <a:spcPct val="100000"/>
              </a:lnSpc>
              <a:spcBef>
                <a:spcPts val="1600"/>
              </a:spcBef>
              <a:spcAft>
                <a:spcPts val="0"/>
              </a:spcAft>
              <a:buNone/>
              <a:defRPr>
                <a:solidFill>
                  <a:srgbClr val="FFFFFF"/>
                </a:solidFill>
              </a:defRPr>
            </a:lvl5pPr>
            <a:lvl6pPr lvl="5" rtl="0">
              <a:lnSpc>
                <a:spcPct val="100000"/>
              </a:lnSpc>
              <a:spcBef>
                <a:spcPts val="1600"/>
              </a:spcBef>
              <a:spcAft>
                <a:spcPts val="0"/>
              </a:spcAft>
              <a:buNone/>
              <a:defRPr>
                <a:solidFill>
                  <a:srgbClr val="FFFFFF"/>
                </a:solidFill>
              </a:defRPr>
            </a:lvl6pPr>
            <a:lvl7pPr lvl="6" rtl="0">
              <a:lnSpc>
                <a:spcPct val="100000"/>
              </a:lnSpc>
              <a:spcBef>
                <a:spcPts val="1600"/>
              </a:spcBef>
              <a:spcAft>
                <a:spcPts val="0"/>
              </a:spcAft>
              <a:buNone/>
              <a:defRPr>
                <a:solidFill>
                  <a:srgbClr val="FFFFFF"/>
                </a:solidFill>
              </a:defRPr>
            </a:lvl7pPr>
            <a:lvl8pPr lvl="7" rtl="0">
              <a:lnSpc>
                <a:spcPct val="100000"/>
              </a:lnSpc>
              <a:spcBef>
                <a:spcPts val="1600"/>
              </a:spcBef>
              <a:spcAft>
                <a:spcPts val="0"/>
              </a:spcAft>
              <a:buNone/>
              <a:defRPr>
                <a:solidFill>
                  <a:srgbClr val="FFFFFF"/>
                </a:solidFill>
              </a:defRPr>
            </a:lvl8pPr>
            <a:lvl9pPr lvl="8" rtl="0">
              <a:lnSpc>
                <a:spcPct val="100000"/>
              </a:lnSpc>
              <a:spcBef>
                <a:spcPts val="1600"/>
              </a:spcBef>
              <a:spcAft>
                <a:spcPts val="1600"/>
              </a:spcAft>
              <a:buNone/>
              <a:defRPr>
                <a:solidFill>
                  <a:srgbClr val="FFFFFF"/>
                </a:solidFill>
              </a:defRPr>
            </a:lvl9pPr>
          </a:lstStyle>
          <a:p/>
        </p:txBody>
      </p:sp>
      <p:sp>
        <p:nvSpPr>
          <p:cNvPr id="168" name="Google Shape;168;p16"/>
          <p:cNvSpPr txBox="1"/>
          <p:nvPr>
            <p:ph idx="3" type="subTitle"/>
          </p:nvPr>
        </p:nvSpPr>
        <p:spPr>
          <a:xfrm>
            <a:off x="3748439" y="2699725"/>
            <a:ext cx="2204100" cy="3174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1600"/>
              </a:spcBef>
              <a:spcAft>
                <a:spcPts val="0"/>
              </a:spcAft>
              <a:buNone/>
              <a:defRPr>
                <a:solidFill>
                  <a:srgbClr val="FFFFFF"/>
                </a:solidFill>
              </a:defRPr>
            </a:lvl2pPr>
            <a:lvl3pPr lvl="2" rtl="0">
              <a:lnSpc>
                <a:spcPct val="100000"/>
              </a:lnSpc>
              <a:spcBef>
                <a:spcPts val="1600"/>
              </a:spcBef>
              <a:spcAft>
                <a:spcPts val="0"/>
              </a:spcAft>
              <a:buNone/>
              <a:defRPr>
                <a:solidFill>
                  <a:srgbClr val="FFFFFF"/>
                </a:solidFill>
              </a:defRPr>
            </a:lvl3pPr>
            <a:lvl4pPr lvl="3" rtl="0">
              <a:lnSpc>
                <a:spcPct val="100000"/>
              </a:lnSpc>
              <a:spcBef>
                <a:spcPts val="1600"/>
              </a:spcBef>
              <a:spcAft>
                <a:spcPts val="0"/>
              </a:spcAft>
              <a:buNone/>
              <a:defRPr>
                <a:solidFill>
                  <a:srgbClr val="FFFFFF"/>
                </a:solidFill>
              </a:defRPr>
            </a:lvl4pPr>
            <a:lvl5pPr lvl="4" rtl="0">
              <a:lnSpc>
                <a:spcPct val="100000"/>
              </a:lnSpc>
              <a:spcBef>
                <a:spcPts val="1600"/>
              </a:spcBef>
              <a:spcAft>
                <a:spcPts val="0"/>
              </a:spcAft>
              <a:buNone/>
              <a:defRPr>
                <a:solidFill>
                  <a:srgbClr val="FFFFFF"/>
                </a:solidFill>
              </a:defRPr>
            </a:lvl5pPr>
            <a:lvl6pPr lvl="5" rtl="0">
              <a:lnSpc>
                <a:spcPct val="100000"/>
              </a:lnSpc>
              <a:spcBef>
                <a:spcPts val="1600"/>
              </a:spcBef>
              <a:spcAft>
                <a:spcPts val="0"/>
              </a:spcAft>
              <a:buNone/>
              <a:defRPr>
                <a:solidFill>
                  <a:srgbClr val="FFFFFF"/>
                </a:solidFill>
              </a:defRPr>
            </a:lvl6pPr>
            <a:lvl7pPr lvl="6" rtl="0">
              <a:lnSpc>
                <a:spcPct val="100000"/>
              </a:lnSpc>
              <a:spcBef>
                <a:spcPts val="1600"/>
              </a:spcBef>
              <a:spcAft>
                <a:spcPts val="0"/>
              </a:spcAft>
              <a:buNone/>
              <a:defRPr>
                <a:solidFill>
                  <a:srgbClr val="FFFFFF"/>
                </a:solidFill>
              </a:defRPr>
            </a:lvl7pPr>
            <a:lvl8pPr lvl="7" rtl="0">
              <a:lnSpc>
                <a:spcPct val="100000"/>
              </a:lnSpc>
              <a:spcBef>
                <a:spcPts val="1600"/>
              </a:spcBef>
              <a:spcAft>
                <a:spcPts val="0"/>
              </a:spcAft>
              <a:buNone/>
              <a:defRPr>
                <a:solidFill>
                  <a:srgbClr val="FFFFFF"/>
                </a:solidFill>
              </a:defRPr>
            </a:lvl8pPr>
            <a:lvl9pPr lvl="8" rtl="0">
              <a:lnSpc>
                <a:spcPct val="100000"/>
              </a:lnSpc>
              <a:spcBef>
                <a:spcPts val="1600"/>
              </a:spcBef>
              <a:spcAft>
                <a:spcPts val="1600"/>
              </a:spcAft>
              <a:buNone/>
              <a:defRPr>
                <a:solidFill>
                  <a:srgbClr val="FFFFFF"/>
                </a:solidFill>
              </a:defRPr>
            </a:lvl9pPr>
          </a:lstStyle>
          <a:p/>
        </p:txBody>
      </p:sp>
      <p:sp>
        <p:nvSpPr>
          <p:cNvPr id="169" name="Google Shape;169;p16"/>
          <p:cNvSpPr txBox="1"/>
          <p:nvPr>
            <p:ph idx="4" type="subTitle"/>
          </p:nvPr>
        </p:nvSpPr>
        <p:spPr>
          <a:xfrm>
            <a:off x="3748439" y="3168725"/>
            <a:ext cx="2204100" cy="3174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1600"/>
              </a:spcBef>
              <a:spcAft>
                <a:spcPts val="0"/>
              </a:spcAft>
              <a:buNone/>
              <a:defRPr>
                <a:solidFill>
                  <a:srgbClr val="FFFFFF"/>
                </a:solidFill>
              </a:defRPr>
            </a:lvl2pPr>
            <a:lvl3pPr lvl="2" rtl="0">
              <a:lnSpc>
                <a:spcPct val="100000"/>
              </a:lnSpc>
              <a:spcBef>
                <a:spcPts val="1600"/>
              </a:spcBef>
              <a:spcAft>
                <a:spcPts val="0"/>
              </a:spcAft>
              <a:buNone/>
              <a:defRPr>
                <a:solidFill>
                  <a:srgbClr val="FFFFFF"/>
                </a:solidFill>
              </a:defRPr>
            </a:lvl3pPr>
            <a:lvl4pPr lvl="3" rtl="0">
              <a:lnSpc>
                <a:spcPct val="100000"/>
              </a:lnSpc>
              <a:spcBef>
                <a:spcPts val="1600"/>
              </a:spcBef>
              <a:spcAft>
                <a:spcPts val="0"/>
              </a:spcAft>
              <a:buNone/>
              <a:defRPr>
                <a:solidFill>
                  <a:srgbClr val="FFFFFF"/>
                </a:solidFill>
              </a:defRPr>
            </a:lvl4pPr>
            <a:lvl5pPr lvl="4" rtl="0">
              <a:lnSpc>
                <a:spcPct val="100000"/>
              </a:lnSpc>
              <a:spcBef>
                <a:spcPts val="1600"/>
              </a:spcBef>
              <a:spcAft>
                <a:spcPts val="0"/>
              </a:spcAft>
              <a:buNone/>
              <a:defRPr>
                <a:solidFill>
                  <a:srgbClr val="FFFFFF"/>
                </a:solidFill>
              </a:defRPr>
            </a:lvl5pPr>
            <a:lvl6pPr lvl="5" rtl="0">
              <a:lnSpc>
                <a:spcPct val="100000"/>
              </a:lnSpc>
              <a:spcBef>
                <a:spcPts val="1600"/>
              </a:spcBef>
              <a:spcAft>
                <a:spcPts val="0"/>
              </a:spcAft>
              <a:buNone/>
              <a:defRPr>
                <a:solidFill>
                  <a:srgbClr val="FFFFFF"/>
                </a:solidFill>
              </a:defRPr>
            </a:lvl6pPr>
            <a:lvl7pPr lvl="6" rtl="0">
              <a:lnSpc>
                <a:spcPct val="100000"/>
              </a:lnSpc>
              <a:spcBef>
                <a:spcPts val="1600"/>
              </a:spcBef>
              <a:spcAft>
                <a:spcPts val="0"/>
              </a:spcAft>
              <a:buNone/>
              <a:defRPr>
                <a:solidFill>
                  <a:srgbClr val="FFFFFF"/>
                </a:solidFill>
              </a:defRPr>
            </a:lvl7pPr>
            <a:lvl8pPr lvl="7" rtl="0">
              <a:lnSpc>
                <a:spcPct val="100000"/>
              </a:lnSpc>
              <a:spcBef>
                <a:spcPts val="1600"/>
              </a:spcBef>
              <a:spcAft>
                <a:spcPts val="0"/>
              </a:spcAft>
              <a:buNone/>
              <a:defRPr>
                <a:solidFill>
                  <a:srgbClr val="FFFFFF"/>
                </a:solidFill>
              </a:defRPr>
            </a:lvl8pPr>
            <a:lvl9pPr lvl="8" rtl="0">
              <a:lnSpc>
                <a:spcPct val="100000"/>
              </a:lnSpc>
              <a:spcBef>
                <a:spcPts val="1600"/>
              </a:spcBef>
              <a:spcAft>
                <a:spcPts val="1600"/>
              </a:spcAft>
              <a:buNone/>
              <a:defRPr>
                <a:solidFill>
                  <a:srgbClr val="FFFFFF"/>
                </a:solidFill>
              </a:defRPr>
            </a:lvl9pPr>
          </a:lstStyle>
          <a:p/>
        </p:txBody>
      </p:sp>
      <p:sp>
        <p:nvSpPr>
          <p:cNvPr id="170" name="Google Shape;170;p16"/>
          <p:cNvSpPr txBox="1"/>
          <p:nvPr>
            <p:ph idx="5" type="subTitle"/>
          </p:nvPr>
        </p:nvSpPr>
        <p:spPr>
          <a:xfrm>
            <a:off x="3748439" y="1292725"/>
            <a:ext cx="2204100" cy="3174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1600"/>
              </a:spcBef>
              <a:spcAft>
                <a:spcPts val="0"/>
              </a:spcAft>
              <a:buNone/>
              <a:defRPr>
                <a:solidFill>
                  <a:srgbClr val="FFFFFF"/>
                </a:solidFill>
              </a:defRPr>
            </a:lvl2pPr>
            <a:lvl3pPr lvl="2" rtl="0">
              <a:lnSpc>
                <a:spcPct val="100000"/>
              </a:lnSpc>
              <a:spcBef>
                <a:spcPts val="1600"/>
              </a:spcBef>
              <a:spcAft>
                <a:spcPts val="0"/>
              </a:spcAft>
              <a:buNone/>
              <a:defRPr>
                <a:solidFill>
                  <a:srgbClr val="FFFFFF"/>
                </a:solidFill>
              </a:defRPr>
            </a:lvl3pPr>
            <a:lvl4pPr lvl="3" rtl="0">
              <a:lnSpc>
                <a:spcPct val="100000"/>
              </a:lnSpc>
              <a:spcBef>
                <a:spcPts val="1600"/>
              </a:spcBef>
              <a:spcAft>
                <a:spcPts val="0"/>
              </a:spcAft>
              <a:buNone/>
              <a:defRPr>
                <a:solidFill>
                  <a:srgbClr val="FFFFFF"/>
                </a:solidFill>
              </a:defRPr>
            </a:lvl4pPr>
            <a:lvl5pPr lvl="4" rtl="0">
              <a:lnSpc>
                <a:spcPct val="100000"/>
              </a:lnSpc>
              <a:spcBef>
                <a:spcPts val="1600"/>
              </a:spcBef>
              <a:spcAft>
                <a:spcPts val="0"/>
              </a:spcAft>
              <a:buNone/>
              <a:defRPr>
                <a:solidFill>
                  <a:srgbClr val="FFFFFF"/>
                </a:solidFill>
              </a:defRPr>
            </a:lvl5pPr>
            <a:lvl6pPr lvl="5" rtl="0">
              <a:lnSpc>
                <a:spcPct val="100000"/>
              </a:lnSpc>
              <a:spcBef>
                <a:spcPts val="1600"/>
              </a:spcBef>
              <a:spcAft>
                <a:spcPts val="0"/>
              </a:spcAft>
              <a:buNone/>
              <a:defRPr>
                <a:solidFill>
                  <a:srgbClr val="FFFFFF"/>
                </a:solidFill>
              </a:defRPr>
            </a:lvl6pPr>
            <a:lvl7pPr lvl="6" rtl="0">
              <a:lnSpc>
                <a:spcPct val="100000"/>
              </a:lnSpc>
              <a:spcBef>
                <a:spcPts val="1600"/>
              </a:spcBef>
              <a:spcAft>
                <a:spcPts val="0"/>
              </a:spcAft>
              <a:buNone/>
              <a:defRPr>
                <a:solidFill>
                  <a:srgbClr val="FFFFFF"/>
                </a:solidFill>
              </a:defRPr>
            </a:lvl7pPr>
            <a:lvl8pPr lvl="7" rtl="0">
              <a:lnSpc>
                <a:spcPct val="100000"/>
              </a:lnSpc>
              <a:spcBef>
                <a:spcPts val="1600"/>
              </a:spcBef>
              <a:spcAft>
                <a:spcPts val="0"/>
              </a:spcAft>
              <a:buNone/>
              <a:defRPr>
                <a:solidFill>
                  <a:srgbClr val="FFFFFF"/>
                </a:solidFill>
              </a:defRPr>
            </a:lvl8pPr>
            <a:lvl9pPr lvl="8" rtl="0">
              <a:lnSpc>
                <a:spcPct val="100000"/>
              </a:lnSpc>
              <a:spcBef>
                <a:spcPts val="1600"/>
              </a:spcBef>
              <a:spcAft>
                <a:spcPts val="1600"/>
              </a:spcAft>
              <a:buNone/>
              <a:defRPr>
                <a:solidFill>
                  <a:srgbClr val="FFFFFF"/>
                </a:solidFill>
              </a:defRPr>
            </a:lvl9pPr>
          </a:lstStyle>
          <a:p/>
        </p:txBody>
      </p:sp>
      <p:sp>
        <p:nvSpPr>
          <p:cNvPr id="171" name="Google Shape;171;p16"/>
          <p:cNvSpPr txBox="1"/>
          <p:nvPr>
            <p:ph idx="6" type="subTitle"/>
          </p:nvPr>
        </p:nvSpPr>
        <p:spPr>
          <a:xfrm>
            <a:off x="3748439" y="3637725"/>
            <a:ext cx="2204100" cy="3174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1600"/>
              </a:spcBef>
              <a:spcAft>
                <a:spcPts val="0"/>
              </a:spcAft>
              <a:buNone/>
              <a:defRPr>
                <a:solidFill>
                  <a:srgbClr val="FFFFFF"/>
                </a:solidFill>
              </a:defRPr>
            </a:lvl2pPr>
            <a:lvl3pPr lvl="2" rtl="0">
              <a:lnSpc>
                <a:spcPct val="100000"/>
              </a:lnSpc>
              <a:spcBef>
                <a:spcPts val="1600"/>
              </a:spcBef>
              <a:spcAft>
                <a:spcPts val="0"/>
              </a:spcAft>
              <a:buNone/>
              <a:defRPr>
                <a:solidFill>
                  <a:srgbClr val="FFFFFF"/>
                </a:solidFill>
              </a:defRPr>
            </a:lvl3pPr>
            <a:lvl4pPr lvl="3" rtl="0">
              <a:lnSpc>
                <a:spcPct val="100000"/>
              </a:lnSpc>
              <a:spcBef>
                <a:spcPts val="1600"/>
              </a:spcBef>
              <a:spcAft>
                <a:spcPts val="0"/>
              </a:spcAft>
              <a:buNone/>
              <a:defRPr>
                <a:solidFill>
                  <a:srgbClr val="FFFFFF"/>
                </a:solidFill>
              </a:defRPr>
            </a:lvl4pPr>
            <a:lvl5pPr lvl="4" rtl="0">
              <a:lnSpc>
                <a:spcPct val="100000"/>
              </a:lnSpc>
              <a:spcBef>
                <a:spcPts val="1600"/>
              </a:spcBef>
              <a:spcAft>
                <a:spcPts val="0"/>
              </a:spcAft>
              <a:buNone/>
              <a:defRPr>
                <a:solidFill>
                  <a:srgbClr val="FFFFFF"/>
                </a:solidFill>
              </a:defRPr>
            </a:lvl5pPr>
            <a:lvl6pPr lvl="5" rtl="0">
              <a:lnSpc>
                <a:spcPct val="100000"/>
              </a:lnSpc>
              <a:spcBef>
                <a:spcPts val="1600"/>
              </a:spcBef>
              <a:spcAft>
                <a:spcPts val="0"/>
              </a:spcAft>
              <a:buNone/>
              <a:defRPr>
                <a:solidFill>
                  <a:srgbClr val="FFFFFF"/>
                </a:solidFill>
              </a:defRPr>
            </a:lvl6pPr>
            <a:lvl7pPr lvl="6" rtl="0">
              <a:lnSpc>
                <a:spcPct val="100000"/>
              </a:lnSpc>
              <a:spcBef>
                <a:spcPts val="1600"/>
              </a:spcBef>
              <a:spcAft>
                <a:spcPts val="0"/>
              </a:spcAft>
              <a:buNone/>
              <a:defRPr>
                <a:solidFill>
                  <a:srgbClr val="FFFFFF"/>
                </a:solidFill>
              </a:defRPr>
            </a:lvl7pPr>
            <a:lvl8pPr lvl="7" rtl="0">
              <a:lnSpc>
                <a:spcPct val="100000"/>
              </a:lnSpc>
              <a:spcBef>
                <a:spcPts val="1600"/>
              </a:spcBef>
              <a:spcAft>
                <a:spcPts val="0"/>
              </a:spcAft>
              <a:buNone/>
              <a:defRPr>
                <a:solidFill>
                  <a:srgbClr val="FFFFFF"/>
                </a:solidFill>
              </a:defRPr>
            </a:lvl8pPr>
            <a:lvl9pPr lvl="8" rtl="0">
              <a:lnSpc>
                <a:spcPct val="100000"/>
              </a:lnSpc>
              <a:spcBef>
                <a:spcPts val="1600"/>
              </a:spcBef>
              <a:spcAft>
                <a:spcPts val="1600"/>
              </a:spcAft>
              <a:buNone/>
              <a:defRPr>
                <a:solidFill>
                  <a:srgbClr val="FFFFFF"/>
                </a:solidFill>
              </a:defRPr>
            </a:lvl9pPr>
          </a:lstStyle>
          <a:p/>
        </p:txBody>
      </p:sp>
    </p:spTree>
  </p:cSld>
  <p:clrMapOvr>
    <a:masterClrMapping/>
  </p:clrMapOvr>
  <p:extLst>
    <p:ext uri="{DCECCB84-F9BA-43D5-87BE-67443E8EF086}">
      <p15:sldGuideLst>
        <p15:guide id="1" pos="454">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CUSTOM_14_1_1_2_1">
    <p:bg>
      <p:bgPr>
        <a:solidFill>
          <a:srgbClr val="B9E6CC"/>
        </a:solidFill>
      </p:bgPr>
    </p:bg>
    <p:spTree>
      <p:nvGrpSpPr>
        <p:cNvPr id="172" name="Shape 172"/>
        <p:cNvGrpSpPr/>
        <p:nvPr/>
      </p:nvGrpSpPr>
      <p:grpSpPr>
        <a:xfrm>
          <a:off x="0" y="0"/>
          <a:ext cx="0" cy="0"/>
          <a:chOff x="0" y="0"/>
          <a:chExt cx="0" cy="0"/>
        </a:xfrm>
      </p:grpSpPr>
      <p:sp>
        <p:nvSpPr>
          <p:cNvPr id="173" name="Google Shape;173;p17"/>
          <p:cNvSpPr txBox="1"/>
          <p:nvPr>
            <p:ph type="ctrTitle"/>
          </p:nvPr>
        </p:nvSpPr>
        <p:spPr>
          <a:xfrm>
            <a:off x="331450" y="1680600"/>
            <a:ext cx="4655400" cy="13674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5600"/>
              <a:buNone/>
              <a:defRPr b="0" sz="5600">
                <a:solidFill>
                  <a:srgbClr val="FFFFFF"/>
                </a:solidFill>
              </a:defRPr>
            </a:lvl1pPr>
            <a:lvl2pPr lvl="1" rtl="0" algn="ctr">
              <a:spcBef>
                <a:spcPts val="0"/>
              </a:spcBef>
              <a:spcAft>
                <a:spcPts val="0"/>
              </a:spcAft>
              <a:buClr>
                <a:srgbClr val="434343"/>
              </a:buClr>
              <a:buSzPts val="5200"/>
              <a:buNone/>
              <a:defRPr sz="5200">
                <a:solidFill>
                  <a:srgbClr val="434343"/>
                </a:solidFill>
              </a:defRPr>
            </a:lvl2pPr>
            <a:lvl3pPr lvl="2" rtl="0" algn="ctr">
              <a:spcBef>
                <a:spcPts val="0"/>
              </a:spcBef>
              <a:spcAft>
                <a:spcPts val="0"/>
              </a:spcAft>
              <a:buClr>
                <a:srgbClr val="434343"/>
              </a:buClr>
              <a:buSzPts val="5200"/>
              <a:buNone/>
              <a:defRPr sz="5200">
                <a:solidFill>
                  <a:srgbClr val="434343"/>
                </a:solidFill>
              </a:defRPr>
            </a:lvl3pPr>
            <a:lvl4pPr lvl="3" rtl="0" algn="ctr">
              <a:spcBef>
                <a:spcPts val="0"/>
              </a:spcBef>
              <a:spcAft>
                <a:spcPts val="0"/>
              </a:spcAft>
              <a:buClr>
                <a:srgbClr val="434343"/>
              </a:buClr>
              <a:buSzPts val="5200"/>
              <a:buNone/>
              <a:defRPr sz="5200">
                <a:solidFill>
                  <a:srgbClr val="434343"/>
                </a:solidFill>
              </a:defRPr>
            </a:lvl4pPr>
            <a:lvl5pPr lvl="4" rtl="0" algn="ctr">
              <a:spcBef>
                <a:spcPts val="0"/>
              </a:spcBef>
              <a:spcAft>
                <a:spcPts val="0"/>
              </a:spcAft>
              <a:buClr>
                <a:srgbClr val="434343"/>
              </a:buClr>
              <a:buSzPts val="5200"/>
              <a:buNone/>
              <a:defRPr sz="5200">
                <a:solidFill>
                  <a:srgbClr val="434343"/>
                </a:solidFill>
              </a:defRPr>
            </a:lvl5pPr>
            <a:lvl6pPr lvl="5" rtl="0" algn="ctr">
              <a:spcBef>
                <a:spcPts val="0"/>
              </a:spcBef>
              <a:spcAft>
                <a:spcPts val="0"/>
              </a:spcAft>
              <a:buClr>
                <a:srgbClr val="434343"/>
              </a:buClr>
              <a:buSzPts val="5200"/>
              <a:buNone/>
              <a:defRPr sz="5200">
                <a:solidFill>
                  <a:srgbClr val="434343"/>
                </a:solidFill>
              </a:defRPr>
            </a:lvl6pPr>
            <a:lvl7pPr lvl="6" rtl="0" algn="ctr">
              <a:spcBef>
                <a:spcPts val="0"/>
              </a:spcBef>
              <a:spcAft>
                <a:spcPts val="0"/>
              </a:spcAft>
              <a:buClr>
                <a:srgbClr val="434343"/>
              </a:buClr>
              <a:buSzPts val="5200"/>
              <a:buNone/>
              <a:defRPr sz="5200">
                <a:solidFill>
                  <a:srgbClr val="434343"/>
                </a:solidFill>
              </a:defRPr>
            </a:lvl7pPr>
            <a:lvl8pPr lvl="7" rtl="0" algn="ctr">
              <a:spcBef>
                <a:spcPts val="0"/>
              </a:spcBef>
              <a:spcAft>
                <a:spcPts val="0"/>
              </a:spcAft>
              <a:buClr>
                <a:srgbClr val="434343"/>
              </a:buClr>
              <a:buSzPts val="5200"/>
              <a:buNone/>
              <a:defRPr sz="5200">
                <a:solidFill>
                  <a:srgbClr val="434343"/>
                </a:solidFill>
              </a:defRPr>
            </a:lvl8pPr>
            <a:lvl9pPr lvl="8" rtl="0" algn="ctr">
              <a:spcBef>
                <a:spcPts val="0"/>
              </a:spcBef>
              <a:spcAft>
                <a:spcPts val="0"/>
              </a:spcAft>
              <a:buClr>
                <a:srgbClr val="434343"/>
              </a:buClr>
              <a:buSzPts val="5200"/>
              <a:buNone/>
              <a:defRPr sz="5200">
                <a:solidFill>
                  <a:srgbClr val="434343"/>
                </a:solidFill>
              </a:defRPr>
            </a:lvl9pPr>
          </a:lstStyle>
          <a:p/>
        </p:txBody>
      </p:sp>
      <p:sp>
        <p:nvSpPr>
          <p:cNvPr id="174" name="Google Shape;174;p17"/>
          <p:cNvSpPr/>
          <p:nvPr/>
        </p:nvSpPr>
        <p:spPr>
          <a:xfrm>
            <a:off x="8057100" y="695150"/>
            <a:ext cx="1086900" cy="3978900"/>
          </a:xfrm>
          <a:prstGeom prst="rect">
            <a:avLst/>
          </a:pr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1">
  <p:cSld name="CUSTOM_14_1_1_2_1_1">
    <p:bg>
      <p:bgPr>
        <a:solidFill>
          <a:srgbClr val="EECAC8"/>
        </a:solidFill>
      </p:bgPr>
    </p:bg>
    <p:spTree>
      <p:nvGrpSpPr>
        <p:cNvPr id="175" name="Shape 175"/>
        <p:cNvGrpSpPr/>
        <p:nvPr/>
      </p:nvGrpSpPr>
      <p:grpSpPr>
        <a:xfrm>
          <a:off x="0" y="0"/>
          <a:ext cx="0" cy="0"/>
          <a:chOff x="0" y="0"/>
          <a:chExt cx="0" cy="0"/>
        </a:xfrm>
      </p:grpSpPr>
      <p:sp>
        <p:nvSpPr>
          <p:cNvPr id="176" name="Google Shape;176;p18"/>
          <p:cNvSpPr txBox="1"/>
          <p:nvPr>
            <p:ph type="ctrTitle"/>
          </p:nvPr>
        </p:nvSpPr>
        <p:spPr>
          <a:xfrm>
            <a:off x="331450" y="684700"/>
            <a:ext cx="4655400" cy="17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5600"/>
              <a:buNone/>
              <a:defRPr b="0" sz="5600">
                <a:solidFill>
                  <a:srgbClr val="FFFFFF"/>
                </a:solidFill>
              </a:defRPr>
            </a:lvl1pPr>
            <a:lvl2pPr lvl="1" rtl="0" algn="ctr">
              <a:spcBef>
                <a:spcPts val="0"/>
              </a:spcBef>
              <a:spcAft>
                <a:spcPts val="0"/>
              </a:spcAft>
              <a:buClr>
                <a:srgbClr val="434343"/>
              </a:buClr>
              <a:buSzPts val="5200"/>
              <a:buNone/>
              <a:defRPr sz="5200">
                <a:solidFill>
                  <a:srgbClr val="434343"/>
                </a:solidFill>
              </a:defRPr>
            </a:lvl2pPr>
            <a:lvl3pPr lvl="2" rtl="0" algn="ctr">
              <a:spcBef>
                <a:spcPts val="0"/>
              </a:spcBef>
              <a:spcAft>
                <a:spcPts val="0"/>
              </a:spcAft>
              <a:buClr>
                <a:srgbClr val="434343"/>
              </a:buClr>
              <a:buSzPts val="5200"/>
              <a:buNone/>
              <a:defRPr sz="5200">
                <a:solidFill>
                  <a:srgbClr val="434343"/>
                </a:solidFill>
              </a:defRPr>
            </a:lvl3pPr>
            <a:lvl4pPr lvl="3" rtl="0" algn="ctr">
              <a:spcBef>
                <a:spcPts val="0"/>
              </a:spcBef>
              <a:spcAft>
                <a:spcPts val="0"/>
              </a:spcAft>
              <a:buClr>
                <a:srgbClr val="434343"/>
              </a:buClr>
              <a:buSzPts val="5200"/>
              <a:buNone/>
              <a:defRPr sz="5200">
                <a:solidFill>
                  <a:srgbClr val="434343"/>
                </a:solidFill>
              </a:defRPr>
            </a:lvl4pPr>
            <a:lvl5pPr lvl="4" rtl="0" algn="ctr">
              <a:spcBef>
                <a:spcPts val="0"/>
              </a:spcBef>
              <a:spcAft>
                <a:spcPts val="0"/>
              </a:spcAft>
              <a:buClr>
                <a:srgbClr val="434343"/>
              </a:buClr>
              <a:buSzPts val="5200"/>
              <a:buNone/>
              <a:defRPr sz="5200">
                <a:solidFill>
                  <a:srgbClr val="434343"/>
                </a:solidFill>
              </a:defRPr>
            </a:lvl5pPr>
            <a:lvl6pPr lvl="5" rtl="0" algn="ctr">
              <a:spcBef>
                <a:spcPts val="0"/>
              </a:spcBef>
              <a:spcAft>
                <a:spcPts val="0"/>
              </a:spcAft>
              <a:buClr>
                <a:srgbClr val="434343"/>
              </a:buClr>
              <a:buSzPts val="5200"/>
              <a:buNone/>
              <a:defRPr sz="5200">
                <a:solidFill>
                  <a:srgbClr val="434343"/>
                </a:solidFill>
              </a:defRPr>
            </a:lvl6pPr>
            <a:lvl7pPr lvl="6" rtl="0" algn="ctr">
              <a:spcBef>
                <a:spcPts val="0"/>
              </a:spcBef>
              <a:spcAft>
                <a:spcPts val="0"/>
              </a:spcAft>
              <a:buClr>
                <a:srgbClr val="434343"/>
              </a:buClr>
              <a:buSzPts val="5200"/>
              <a:buNone/>
              <a:defRPr sz="5200">
                <a:solidFill>
                  <a:srgbClr val="434343"/>
                </a:solidFill>
              </a:defRPr>
            </a:lvl7pPr>
            <a:lvl8pPr lvl="7" rtl="0" algn="ctr">
              <a:spcBef>
                <a:spcPts val="0"/>
              </a:spcBef>
              <a:spcAft>
                <a:spcPts val="0"/>
              </a:spcAft>
              <a:buClr>
                <a:srgbClr val="434343"/>
              </a:buClr>
              <a:buSzPts val="5200"/>
              <a:buNone/>
              <a:defRPr sz="5200">
                <a:solidFill>
                  <a:srgbClr val="434343"/>
                </a:solidFill>
              </a:defRPr>
            </a:lvl8pPr>
            <a:lvl9pPr lvl="8" rtl="0" algn="ctr">
              <a:spcBef>
                <a:spcPts val="0"/>
              </a:spcBef>
              <a:spcAft>
                <a:spcPts val="0"/>
              </a:spcAft>
              <a:buClr>
                <a:srgbClr val="434343"/>
              </a:buClr>
              <a:buSzPts val="5200"/>
              <a:buNone/>
              <a:defRPr sz="5200">
                <a:solidFill>
                  <a:srgbClr val="434343"/>
                </a:solidFill>
              </a:defRPr>
            </a:lvl9pPr>
          </a:lstStyle>
          <a:p/>
        </p:txBody>
      </p:sp>
      <p:sp>
        <p:nvSpPr>
          <p:cNvPr id="177" name="Google Shape;177;p18"/>
          <p:cNvSpPr txBox="1"/>
          <p:nvPr>
            <p:ph idx="1" type="subTitle"/>
          </p:nvPr>
        </p:nvSpPr>
        <p:spPr>
          <a:xfrm>
            <a:off x="1282183" y="2371240"/>
            <a:ext cx="2754000" cy="71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Clr>
                <a:srgbClr val="434343"/>
              </a:buClr>
              <a:buSzPts val="2800"/>
              <a:buNone/>
              <a:defRPr sz="2800">
                <a:solidFill>
                  <a:srgbClr val="434343"/>
                </a:solidFill>
              </a:defRPr>
            </a:lvl2pPr>
            <a:lvl3pPr lvl="2" rtl="0" algn="ctr">
              <a:lnSpc>
                <a:spcPct val="100000"/>
              </a:lnSpc>
              <a:spcBef>
                <a:spcPts val="0"/>
              </a:spcBef>
              <a:spcAft>
                <a:spcPts val="0"/>
              </a:spcAft>
              <a:buClr>
                <a:srgbClr val="434343"/>
              </a:buClr>
              <a:buSzPts val="2800"/>
              <a:buNone/>
              <a:defRPr sz="2800">
                <a:solidFill>
                  <a:srgbClr val="434343"/>
                </a:solidFill>
              </a:defRPr>
            </a:lvl3pPr>
            <a:lvl4pPr lvl="3" rtl="0" algn="ctr">
              <a:lnSpc>
                <a:spcPct val="100000"/>
              </a:lnSpc>
              <a:spcBef>
                <a:spcPts val="0"/>
              </a:spcBef>
              <a:spcAft>
                <a:spcPts val="0"/>
              </a:spcAft>
              <a:buClr>
                <a:srgbClr val="434343"/>
              </a:buClr>
              <a:buSzPts val="2800"/>
              <a:buNone/>
              <a:defRPr sz="2800">
                <a:solidFill>
                  <a:srgbClr val="434343"/>
                </a:solidFill>
              </a:defRPr>
            </a:lvl4pPr>
            <a:lvl5pPr lvl="4" rtl="0" algn="ctr">
              <a:lnSpc>
                <a:spcPct val="100000"/>
              </a:lnSpc>
              <a:spcBef>
                <a:spcPts val="0"/>
              </a:spcBef>
              <a:spcAft>
                <a:spcPts val="0"/>
              </a:spcAft>
              <a:buClr>
                <a:srgbClr val="434343"/>
              </a:buClr>
              <a:buSzPts val="2800"/>
              <a:buNone/>
              <a:defRPr sz="2800">
                <a:solidFill>
                  <a:srgbClr val="434343"/>
                </a:solidFill>
              </a:defRPr>
            </a:lvl5pPr>
            <a:lvl6pPr lvl="5" rtl="0" algn="ctr">
              <a:lnSpc>
                <a:spcPct val="100000"/>
              </a:lnSpc>
              <a:spcBef>
                <a:spcPts val="0"/>
              </a:spcBef>
              <a:spcAft>
                <a:spcPts val="0"/>
              </a:spcAft>
              <a:buClr>
                <a:srgbClr val="434343"/>
              </a:buClr>
              <a:buSzPts val="2800"/>
              <a:buNone/>
              <a:defRPr sz="2800">
                <a:solidFill>
                  <a:srgbClr val="434343"/>
                </a:solidFill>
              </a:defRPr>
            </a:lvl6pPr>
            <a:lvl7pPr lvl="6" rtl="0" algn="ctr">
              <a:lnSpc>
                <a:spcPct val="100000"/>
              </a:lnSpc>
              <a:spcBef>
                <a:spcPts val="0"/>
              </a:spcBef>
              <a:spcAft>
                <a:spcPts val="0"/>
              </a:spcAft>
              <a:buClr>
                <a:srgbClr val="434343"/>
              </a:buClr>
              <a:buSzPts val="2800"/>
              <a:buNone/>
              <a:defRPr sz="2800">
                <a:solidFill>
                  <a:srgbClr val="434343"/>
                </a:solidFill>
              </a:defRPr>
            </a:lvl7pPr>
            <a:lvl8pPr lvl="7" rtl="0" algn="ctr">
              <a:lnSpc>
                <a:spcPct val="100000"/>
              </a:lnSpc>
              <a:spcBef>
                <a:spcPts val="0"/>
              </a:spcBef>
              <a:spcAft>
                <a:spcPts val="0"/>
              </a:spcAft>
              <a:buClr>
                <a:srgbClr val="434343"/>
              </a:buClr>
              <a:buSzPts val="2800"/>
              <a:buNone/>
              <a:defRPr sz="2800">
                <a:solidFill>
                  <a:srgbClr val="434343"/>
                </a:solidFill>
              </a:defRPr>
            </a:lvl8pPr>
            <a:lvl9pPr lvl="8" rtl="0" algn="ctr">
              <a:lnSpc>
                <a:spcPct val="100000"/>
              </a:lnSpc>
              <a:spcBef>
                <a:spcPts val="0"/>
              </a:spcBef>
              <a:spcAft>
                <a:spcPts val="0"/>
              </a:spcAft>
              <a:buClr>
                <a:srgbClr val="434343"/>
              </a:buClr>
              <a:buSzPts val="2800"/>
              <a:buNone/>
              <a:defRPr sz="2800">
                <a:solidFill>
                  <a:srgbClr val="434343"/>
                </a:solidFill>
              </a:defRPr>
            </a:lvl9pPr>
          </a:lstStyle>
          <a:p/>
        </p:txBody>
      </p:sp>
      <p:sp>
        <p:nvSpPr>
          <p:cNvPr id="178" name="Google Shape;178;p18"/>
          <p:cNvSpPr/>
          <p:nvPr/>
        </p:nvSpPr>
        <p:spPr>
          <a:xfrm>
            <a:off x="8057100" y="695150"/>
            <a:ext cx="1086900" cy="3978900"/>
          </a:xfrm>
          <a:prstGeom prst="rect">
            <a:avLst/>
          </a:pr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1 1">
  <p:cSld name="CUSTOM_14_1_1_2_1_1_1">
    <p:bg>
      <p:bgPr>
        <a:solidFill>
          <a:srgbClr val="B9E6CC"/>
        </a:solidFill>
      </p:bgPr>
    </p:bg>
    <p:spTree>
      <p:nvGrpSpPr>
        <p:cNvPr id="179" name="Shape 179"/>
        <p:cNvGrpSpPr/>
        <p:nvPr/>
      </p:nvGrpSpPr>
      <p:grpSpPr>
        <a:xfrm>
          <a:off x="0" y="0"/>
          <a:ext cx="0" cy="0"/>
          <a:chOff x="0" y="0"/>
          <a:chExt cx="0" cy="0"/>
        </a:xfrm>
      </p:grpSpPr>
      <p:sp>
        <p:nvSpPr>
          <p:cNvPr id="180" name="Google Shape;180;p19"/>
          <p:cNvSpPr/>
          <p:nvPr/>
        </p:nvSpPr>
        <p:spPr>
          <a:xfrm rot="-5400000">
            <a:off x="4308000" y="1310250"/>
            <a:ext cx="528000" cy="7138500"/>
          </a:xfrm>
          <a:prstGeom prst="rect">
            <a:avLst/>
          </a:pr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txBox="1"/>
          <p:nvPr>
            <p:ph type="ctrTitle"/>
          </p:nvPr>
        </p:nvSpPr>
        <p:spPr>
          <a:xfrm>
            <a:off x="331450" y="684700"/>
            <a:ext cx="4655400" cy="17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5600"/>
              <a:buNone/>
              <a:defRPr b="0" sz="5600">
                <a:solidFill>
                  <a:srgbClr val="FFFFFF"/>
                </a:solidFill>
              </a:defRPr>
            </a:lvl1pPr>
            <a:lvl2pPr lvl="1" rtl="0" algn="ctr">
              <a:spcBef>
                <a:spcPts val="0"/>
              </a:spcBef>
              <a:spcAft>
                <a:spcPts val="0"/>
              </a:spcAft>
              <a:buClr>
                <a:srgbClr val="434343"/>
              </a:buClr>
              <a:buSzPts val="5200"/>
              <a:buNone/>
              <a:defRPr sz="5200">
                <a:solidFill>
                  <a:srgbClr val="434343"/>
                </a:solidFill>
              </a:defRPr>
            </a:lvl2pPr>
            <a:lvl3pPr lvl="2" rtl="0" algn="ctr">
              <a:spcBef>
                <a:spcPts val="0"/>
              </a:spcBef>
              <a:spcAft>
                <a:spcPts val="0"/>
              </a:spcAft>
              <a:buClr>
                <a:srgbClr val="434343"/>
              </a:buClr>
              <a:buSzPts val="5200"/>
              <a:buNone/>
              <a:defRPr sz="5200">
                <a:solidFill>
                  <a:srgbClr val="434343"/>
                </a:solidFill>
              </a:defRPr>
            </a:lvl3pPr>
            <a:lvl4pPr lvl="3" rtl="0" algn="ctr">
              <a:spcBef>
                <a:spcPts val="0"/>
              </a:spcBef>
              <a:spcAft>
                <a:spcPts val="0"/>
              </a:spcAft>
              <a:buClr>
                <a:srgbClr val="434343"/>
              </a:buClr>
              <a:buSzPts val="5200"/>
              <a:buNone/>
              <a:defRPr sz="5200">
                <a:solidFill>
                  <a:srgbClr val="434343"/>
                </a:solidFill>
              </a:defRPr>
            </a:lvl4pPr>
            <a:lvl5pPr lvl="4" rtl="0" algn="ctr">
              <a:spcBef>
                <a:spcPts val="0"/>
              </a:spcBef>
              <a:spcAft>
                <a:spcPts val="0"/>
              </a:spcAft>
              <a:buClr>
                <a:srgbClr val="434343"/>
              </a:buClr>
              <a:buSzPts val="5200"/>
              <a:buNone/>
              <a:defRPr sz="5200">
                <a:solidFill>
                  <a:srgbClr val="434343"/>
                </a:solidFill>
              </a:defRPr>
            </a:lvl5pPr>
            <a:lvl6pPr lvl="5" rtl="0" algn="ctr">
              <a:spcBef>
                <a:spcPts val="0"/>
              </a:spcBef>
              <a:spcAft>
                <a:spcPts val="0"/>
              </a:spcAft>
              <a:buClr>
                <a:srgbClr val="434343"/>
              </a:buClr>
              <a:buSzPts val="5200"/>
              <a:buNone/>
              <a:defRPr sz="5200">
                <a:solidFill>
                  <a:srgbClr val="434343"/>
                </a:solidFill>
              </a:defRPr>
            </a:lvl6pPr>
            <a:lvl7pPr lvl="6" rtl="0" algn="ctr">
              <a:spcBef>
                <a:spcPts val="0"/>
              </a:spcBef>
              <a:spcAft>
                <a:spcPts val="0"/>
              </a:spcAft>
              <a:buClr>
                <a:srgbClr val="434343"/>
              </a:buClr>
              <a:buSzPts val="5200"/>
              <a:buNone/>
              <a:defRPr sz="5200">
                <a:solidFill>
                  <a:srgbClr val="434343"/>
                </a:solidFill>
              </a:defRPr>
            </a:lvl7pPr>
            <a:lvl8pPr lvl="7" rtl="0" algn="ctr">
              <a:spcBef>
                <a:spcPts val="0"/>
              </a:spcBef>
              <a:spcAft>
                <a:spcPts val="0"/>
              </a:spcAft>
              <a:buClr>
                <a:srgbClr val="434343"/>
              </a:buClr>
              <a:buSzPts val="5200"/>
              <a:buNone/>
              <a:defRPr sz="5200">
                <a:solidFill>
                  <a:srgbClr val="434343"/>
                </a:solidFill>
              </a:defRPr>
            </a:lvl8pPr>
            <a:lvl9pPr lvl="8" rtl="0" algn="ctr">
              <a:spcBef>
                <a:spcPts val="0"/>
              </a:spcBef>
              <a:spcAft>
                <a:spcPts val="0"/>
              </a:spcAft>
              <a:buClr>
                <a:srgbClr val="434343"/>
              </a:buClr>
              <a:buSzPts val="5200"/>
              <a:buNone/>
              <a:defRPr sz="5200">
                <a:solidFill>
                  <a:srgbClr val="434343"/>
                </a:solidFill>
              </a:defRPr>
            </a:lvl9pPr>
          </a:lstStyle>
          <a:p/>
        </p:txBody>
      </p:sp>
      <p:sp>
        <p:nvSpPr>
          <p:cNvPr id="182" name="Google Shape;182;p19"/>
          <p:cNvSpPr txBox="1"/>
          <p:nvPr>
            <p:ph idx="1" type="subTitle"/>
          </p:nvPr>
        </p:nvSpPr>
        <p:spPr>
          <a:xfrm>
            <a:off x="1282183" y="2371240"/>
            <a:ext cx="2754000" cy="71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Clr>
                <a:srgbClr val="434343"/>
              </a:buClr>
              <a:buSzPts val="2800"/>
              <a:buNone/>
              <a:defRPr sz="2800">
                <a:solidFill>
                  <a:srgbClr val="434343"/>
                </a:solidFill>
              </a:defRPr>
            </a:lvl2pPr>
            <a:lvl3pPr lvl="2" rtl="0" algn="ctr">
              <a:lnSpc>
                <a:spcPct val="100000"/>
              </a:lnSpc>
              <a:spcBef>
                <a:spcPts val="0"/>
              </a:spcBef>
              <a:spcAft>
                <a:spcPts val="0"/>
              </a:spcAft>
              <a:buClr>
                <a:srgbClr val="434343"/>
              </a:buClr>
              <a:buSzPts val="2800"/>
              <a:buNone/>
              <a:defRPr sz="2800">
                <a:solidFill>
                  <a:srgbClr val="434343"/>
                </a:solidFill>
              </a:defRPr>
            </a:lvl3pPr>
            <a:lvl4pPr lvl="3" rtl="0" algn="ctr">
              <a:lnSpc>
                <a:spcPct val="100000"/>
              </a:lnSpc>
              <a:spcBef>
                <a:spcPts val="0"/>
              </a:spcBef>
              <a:spcAft>
                <a:spcPts val="0"/>
              </a:spcAft>
              <a:buClr>
                <a:srgbClr val="434343"/>
              </a:buClr>
              <a:buSzPts val="2800"/>
              <a:buNone/>
              <a:defRPr sz="2800">
                <a:solidFill>
                  <a:srgbClr val="434343"/>
                </a:solidFill>
              </a:defRPr>
            </a:lvl4pPr>
            <a:lvl5pPr lvl="4" rtl="0" algn="ctr">
              <a:lnSpc>
                <a:spcPct val="100000"/>
              </a:lnSpc>
              <a:spcBef>
                <a:spcPts val="0"/>
              </a:spcBef>
              <a:spcAft>
                <a:spcPts val="0"/>
              </a:spcAft>
              <a:buClr>
                <a:srgbClr val="434343"/>
              </a:buClr>
              <a:buSzPts val="2800"/>
              <a:buNone/>
              <a:defRPr sz="2800">
                <a:solidFill>
                  <a:srgbClr val="434343"/>
                </a:solidFill>
              </a:defRPr>
            </a:lvl5pPr>
            <a:lvl6pPr lvl="5" rtl="0" algn="ctr">
              <a:lnSpc>
                <a:spcPct val="100000"/>
              </a:lnSpc>
              <a:spcBef>
                <a:spcPts val="0"/>
              </a:spcBef>
              <a:spcAft>
                <a:spcPts val="0"/>
              </a:spcAft>
              <a:buClr>
                <a:srgbClr val="434343"/>
              </a:buClr>
              <a:buSzPts val="2800"/>
              <a:buNone/>
              <a:defRPr sz="2800">
                <a:solidFill>
                  <a:srgbClr val="434343"/>
                </a:solidFill>
              </a:defRPr>
            </a:lvl6pPr>
            <a:lvl7pPr lvl="6" rtl="0" algn="ctr">
              <a:lnSpc>
                <a:spcPct val="100000"/>
              </a:lnSpc>
              <a:spcBef>
                <a:spcPts val="0"/>
              </a:spcBef>
              <a:spcAft>
                <a:spcPts val="0"/>
              </a:spcAft>
              <a:buClr>
                <a:srgbClr val="434343"/>
              </a:buClr>
              <a:buSzPts val="2800"/>
              <a:buNone/>
              <a:defRPr sz="2800">
                <a:solidFill>
                  <a:srgbClr val="434343"/>
                </a:solidFill>
              </a:defRPr>
            </a:lvl7pPr>
            <a:lvl8pPr lvl="7" rtl="0" algn="ctr">
              <a:lnSpc>
                <a:spcPct val="100000"/>
              </a:lnSpc>
              <a:spcBef>
                <a:spcPts val="0"/>
              </a:spcBef>
              <a:spcAft>
                <a:spcPts val="0"/>
              </a:spcAft>
              <a:buClr>
                <a:srgbClr val="434343"/>
              </a:buClr>
              <a:buSzPts val="2800"/>
              <a:buNone/>
              <a:defRPr sz="2800">
                <a:solidFill>
                  <a:srgbClr val="434343"/>
                </a:solidFill>
              </a:defRPr>
            </a:lvl8pPr>
            <a:lvl9pPr lvl="8" rtl="0" algn="ctr">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14_1_1_1_1">
    <p:bg>
      <p:bgPr>
        <a:solidFill>
          <a:srgbClr val="EECAC8"/>
        </a:solidFill>
      </p:bgPr>
    </p:bg>
    <p:spTree>
      <p:nvGrpSpPr>
        <p:cNvPr id="183" name="Shape 183"/>
        <p:cNvGrpSpPr/>
        <p:nvPr/>
      </p:nvGrpSpPr>
      <p:grpSpPr>
        <a:xfrm>
          <a:off x="0" y="0"/>
          <a:ext cx="0" cy="0"/>
          <a:chOff x="0" y="0"/>
          <a:chExt cx="0" cy="0"/>
        </a:xfrm>
      </p:grpSpPr>
      <p:sp>
        <p:nvSpPr>
          <p:cNvPr id="184" name="Google Shape;184;p20"/>
          <p:cNvSpPr/>
          <p:nvPr/>
        </p:nvSpPr>
        <p:spPr>
          <a:xfrm>
            <a:off x="638325" y="695150"/>
            <a:ext cx="8505600" cy="3978900"/>
          </a:xfrm>
          <a:prstGeom prst="rect">
            <a:avLst/>
          </a:pr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txBox="1"/>
          <p:nvPr>
            <p:ph idx="1" type="subTitle"/>
          </p:nvPr>
        </p:nvSpPr>
        <p:spPr>
          <a:xfrm>
            <a:off x="1283725" y="1695900"/>
            <a:ext cx="2501100" cy="175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Clr>
                <a:srgbClr val="FFFFFF"/>
              </a:buClr>
              <a:buSzPts val="1100"/>
              <a:buNone/>
              <a:defRPr>
                <a:solidFill>
                  <a:srgbClr val="FFFFFF"/>
                </a:solidFill>
              </a:defRPr>
            </a:lvl2pPr>
            <a:lvl3pPr lvl="2" rtl="0">
              <a:lnSpc>
                <a:spcPct val="100000"/>
              </a:lnSpc>
              <a:spcBef>
                <a:spcPts val="0"/>
              </a:spcBef>
              <a:spcAft>
                <a:spcPts val="0"/>
              </a:spcAft>
              <a:buClr>
                <a:srgbClr val="FFFFFF"/>
              </a:buClr>
              <a:buSzPts val="1100"/>
              <a:buNone/>
              <a:defRPr>
                <a:solidFill>
                  <a:srgbClr val="FFFFFF"/>
                </a:solidFill>
              </a:defRPr>
            </a:lvl3pPr>
            <a:lvl4pPr lvl="3" rtl="0">
              <a:lnSpc>
                <a:spcPct val="100000"/>
              </a:lnSpc>
              <a:spcBef>
                <a:spcPts val="0"/>
              </a:spcBef>
              <a:spcAft>
                <a:spcPts val="0"/>
              </a:spcAft>
              <a:buClr>
                <a:srgbClr val="FFFFFF"/>
              </a:buClr>
              <a:buSzPts val="1100"/>
              <a:buNone/>
              <a:defRPr>
                <a:solidFill>
                  <a:srgbClr val="FFFFFF"/>
                </a:solidFill>
              </a:defRPr>
            </a:lvl4pPr>
            <a:lvl5pPr lvl="4" rtl="0">
              <a:lnSpc>
                <a:spcPct val="100000"/>
              </a:lnSpc>
              <a:spcBef>
                <a:spcPts val="0"/>
              </a:spcBef>
              <a:spcAft>
                <a:spcPts val="0"/>
              </a:spcAft>
              <a:buClr>
                <a:srgbClr val="FFFFFF"/>
              </a:buClr>
              <a:buSzPts val="1100"/>
              <a:buNone/>
              <a:defRPr>
                <a:solidFill>
                  <a:srgbClr val="FFFFFF"/>
                </a:solidFill>
              </a:defRPr>
            </a:lvl5pPr>
            <a:lvl6pPr lvl="5" rtl="0">
              <a:lnSpc>
                <a:spcPct val="100000"/>
              </a:lnSpc>
              <a:spcBef>
                <a:spcPts val="0"/>
              </a:spcBef>
              <a:spcAft>
                <a:spcPts val="0"/>
              </a:spcAft>
              <a:buClr>
                <a:srgbClr val="FFFFFF"/>
              </a:buClr>
              <a:buSzPts val="1100"/>
              <a:buNone/>
              <a:defRPr>
                <a:solidFill>
                  <a:srgbClr val="FFFFFF"/>
                </a:solidFill>
              </a:defRPr>
            </a:lvl6pPr>
            <a:lvl7pPr lvl="6" rtl="0">
              <a:lnSpc>
                <a:spcPct val="100000"/>
              </a:lnSpc>
              <a:spcBef>
                <a:spcPts val="0"/>
              </a:spcBef>
              <a:spcAft>
                <a:spcPts val="0"/>
              </a:spcAft>
              <a:buClr>
                <a:srgbClr val="FFFFFF"/>
              </a:buClr>
              <a:buSzPts val="1100"/>
              <a:buNone/>
              <a:defRPr>
                <a:solidFill>
                  <a:srgbClr val="FFFFFF"/>
                </a:solidFill>
              </a:defRPr>
            </a:lvl7pPr>
            <a:lvl8pPr lvl="7" rtl="0">
              <a:lnSpc>
                <a:spcPct val="100000"/>
              </a:lnSpc>
              <a:spcBef>
                <a:spcPts val="0"/>
              </a:spcBef>
              <a:spcAft>
                <a:spcPts val="0"/>
              </a:spcAft>
              <a:buClr>
                <a:srgbClr val="FFFFFF"/>
              </a:buClr>
              <a:buSzPts val="1100"/>
              <a:buNone/>
              <a:defRPr>
                <a:solidFill>
                  <a:srgbClr val="FFFFFF"/>
                </a:solidFill>
              </a:defRPr>
            </a:lvl8pPr>
            <a:lvl9pPr lvl="8" rtl="0">
              <a:lnSpc>
                <a:spcPct val="100000"/>
              </a:lnSpc>
              <a:spcBef>
                <a:spcPts val="0"/>
              </a:spcBef>
              <a:spcAft>
                <a:spcPts val="0"/>
              </a:spcAft>
              <a:buClr>
                <a:srgbClr val="FFFFFF"/>
              </a:buClr>
              <a:buSzPts val="1100"/>
              <a:buNone/>
              <a:defRPr>
                <a:solidFill>
                  <a:srgbClr val="FFFFFF"/>
                </a:solidFill>
              </a:defRPr>
            </a:lvl9pPr>
          </a:lstStyle>
          <a:p/>
        </p:txBody>
      </p:sp>
      <p:sp>
        <p:nvSpPr>
          <p:cNvPr id="186" name="Google Shape;186;p20"/>
          <p:cNvSpPr txBox="1"/>
          <p:nvPr>
            <p:ph type="title"/>
          </p:nvPr>
        </p:nvSpPr>
        <p:spPr>
          <a:xfrm>
            <a:off x="7045500" y="2208550"/>
            <a:ext cx="1455900" cy="6789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b="0" sz="1800">
                <a:solidFill>
                  <a:srgbClr val="434343"/>
                </a:solidFill>
              </a:defRPr>
            </a:lvl1pPr>
            <a:lvl2pPr lvl="1" rtl="0" algn="r">
              <a:spcBef>
                <a:spcPts val="0"/>
              </a:spcBef>
              <a:spcAft>
                <a:spcPts val="0"/>
              </a:spcAft>
              <a:buNone/>
              <a:defRPr sz="2400">
                <a:solidFill>
                  <a:srgbClr val="434343"/>
                </a:solidFill>
                <a:latin typeface="Roboto Slab Regular"/>
                <a:ea typeface="Roboto Slab Regular"/>
                <a:cs typeface="Roboto Slab Regular"/>
                <a:sym typeface="Roboto Slab Regular"/>
              </a:defRPr>
            </a:lvl2pPr>
            <a:lvl3pPr lvl="2" rtl="0" algn="r">
              <a:spcBef>
                <a:spcPts val="0"/>
              </a:spcBef>
              <a:spcAft>
                <a:spcPts val="0"/>
              </a:spcAft>
              <a:buNone/>
              <a:defRPr sz="2400">
                <a:solidFill>
                  <a:srgbClr val="434343"/>
                </a:solidFill>
                <a:latin typeface="Roboto Slab Regular"/>
                <a:ea typeface="Roboto Slab Regular"/>
                <a:cs typeface="Roboto Slab Regular"/>
                <a:sym typeface="Roboto Slab Regular"/>
              </a:defRPr>
            </a:lvl3pPr>
            <a:lvl4pPr lvl="3" rtl="0" algn="r">
              <a:spcBef>
                <a:spcPts val="0"/>
              </a:spcBef>
              <a:spcAft>
                <a:spcPts val="0"/>
              </a:spcAft>
              <a:buNone/>
              <a:defRPr sz="2400">
                <a:solidFill>
                  <a:srgbClr val="434343"/>
                </a:solidFill>
                <a:latin typeface="Roboto Slab Regular"/>
                <a:ea typeface="Roboto Slab Regular"/>
                <a:cs typeface="Roboto Slab Regular"/>
                <a:sym typeface="Roboto Slab Regular"/>
              </a:defRPr>
            </a:lvl4pPr>
            <a:lvl5pPr lvl="4" rtl="0" algn="r">
              <a:spcBef>
                <a:spcPts val="0"/>
              </a:spcBef>
              <a:spcAft>
                <a:spcPts val="0"/>
              </a:spcAft>
              <a:buNone/>
              <a:defRPr sz="2400">
                <a:solidFill>
                  <a:srgbClr val="434343"/>
                </a:solidFill>
                <a:latin typeface="Roboto Slab Regular"/>
                <a:ea typeface="Roboto Slab Regular"/>
                <a:cs typeface="Roboto Slab Regular"/>
                <a:sym typeface="Roboto Slab Regular"/>
              </a:defRPr>
            </a:lvl5pPr>
            <a:lvl6pPr lvl="5" rtl="0" algn="r">
              <a:spcBef>
                <a:spcPts val="0"/>
              </a:spcBef>
              <a:spcAft>
                <a:spcPts val="0"/>
              </a:spcAft>
              <a:buNone/>
              <a:defRPr sz="2400">
                <a:solidFill>
                  <a:srgbClr val="434343"/>
                </a:solidFill>
                <a:latin typeface="Roboto Slab Regular"/>
                <a:ea typeface="Roboto Slab Regular"/>
                <a:cs typeface="Roboto Slab Regular"/>
                <a:sym typeface="Roboto Slab Regular"/>
              </a:defRPr>
            </a:lvl6pPr>
            <a:lvl7pPr lvl="6" rtl="0" algn="r">
              <a:spcBef>
                <a:spcPts val="0"/>
              </a:spcBef>
              <a:spcAft>
                <a:spcPts val="0"/>
              </a:spcAft>
              <a:buNone/>
              <a:defRPr sz="2400">
                <a:solidFill>
                  <a:srgbClr val="434343"/>
                </a:solidFill>
                <a:latin typeface="Roboto Slab Regular"/>
                <a:ea typeface="Roboto Slab Regular"/>
                <a:cs typeface="Roboto Slab Regular"/>
                <a:sym typeface="Roboto Slab Regular"/>
              </a:defRPr>
            </a:lvl7pPr>
            <a:lvl8pPr lvl="7" rtl="0" algn="r">
              <a:spcBef>
                <a:spcPts val="0"/>
              </a:spcBef>
              <a:spcAft>
                <a:spcPts val="0"/>
              </a:spcAft>
              <a:buNone/>
              <a:defRPr sz="2400">
                <a:solidFill>
                  <a:srgbClr val="434343"/>
                </a:solidFill>
                <a:latin typeface="Roboto Slab Regular"/>
                <a:ea typeface="Roboto Slab Regular"/>
                <a:cs typeface="Roboto Slab Regular"/>
                <a:sym typeface="Roboto Slab Regular"/>
              </a:defRPr>
            </a:lvl8pPr>
            <a:lvl9pPr lvl="8" rtl="0" algn="r">
              <a:spcBef>
                <a:spcPts val="0"/>
              </a:spcBef>
              <a:spcAft>
                <a:spcPts val="0"/>
              </a:spcAft>
              <a:buNone/>
              <a:defRPr sz="2400">
                <a:solidFill>
                  <a:srgbClr val="434343"/>
                </a:solidFill>
                <a:latin typeface="Roboto Slab Regular"/>
                <a:ea typeface="Roboto Slab Regular"/>
                <a:cs typeface="Roboto Slab Regular"/>
                <a:sym typeface="Roboto Slab Regul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OPENING TITLE 1">
  <p:cSld name="CUSTOM_7_1">
    <p:spTree>
      <p:nvGrpSpPr>
        <p:cNvPr id="12" name="Shape 12"/>
        <p:cNvGrpSpPr/>
        <p:nvPr/>
      </p:nvGrpSpPr>
      <p:grpSpPr>
        <a:xfrm>
          <a:off x="0" y="0"/>
          <a:ext cx="0" cy="0"/>
          <a:chOff x="0" y="0"/>
          <a:chExt cx="0" cy="0"/>
        </a:xfrm>
      </p:grpSpPr>
      <p:sp>
        <p:nvSpPr>
          <p:cNvPr id="13" name="Google Shape;13;p3"/>
          <p:cNvSpPr txBox="1"/>
          <p:nvPr>
            <p:ph type="ctrTitle"/>
          </p:nvPr>
        </p:nvSpPr>
        <p:spPr>
          <a:xfrm>
            <a:off x="803375" y="1490750"/>
            <a:ext cx="3651600" cy="17823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5600"/>
              <a:buNone/>
              <a:defRPr b="0" sz="5600">
                <a:solidFill>
                  <a:srgbClr val="000000"/>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p:txBody>
      </p:sp>
      <p:sp>
        <p:nvSpPr>
          <p:cNvPr id="14" name="Google Shape;14;p3"/>
          <p:cNvSpPr txBox="1"/>
          <p:nvPr>
            <p:ph idx="1" type="subTitle"/>
          </p:nvPr>
        </p:nvSpPr>
        <p:spPr>
          <a:xfrm>
            <a:off x="803375" y="3322750"/>
            <a:ext cx="3110400" cy="71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694C84"/>
              </a:buClr>
              <a:buSzPts val="1100"/>
              <a:buNone/>
              <a:defRPr sz="1100">
                <a:solidFill>
                  <a:srgbClr val="694C84"/>
                </a:solidFill>
              </a:defRPr>
            </a:lvl1pPr>
            <a:lvl2pPr lvl="1" rtl="0">
              <a:lnSpc>
                <a:spcPct val="100000"/>
              </a:lnSpc>
              <a:spcBef>
                <a:spcPts val="0"/>
              </a:spcBef>
              <a:spcAft>
                <a:spcPts val="0"/>
              </a:spcAft>
              <a:buClr>
                <a:srgbClr val="694C84"/>
              </a:buClr>
              <a:buSzPts val="2800"/>
              <a:buFont typeface="Barlow"/>
              <a:buNone/>
              <a:defRPr sz="2800">
                <a:solidFill>
                  <a:srgbClr val="694C84"/>
                </a:solidFill>
                <a:latin typeface="Barlow"/>
                <a:ea typeface="Barlow"/>
                <a:cs typeface="Barlow"/>
                <a:sym typeface="Barlow"/>
              </a:defRPr>
            </a:lvl2pPr>
            <a:lvl3pPr lvl="2" rtl="0">
              <a:lnSpc>
                <a:spcPct val="100000"/>
              </a:lnSpc>
              <a:spcBef>
                <a:spcPts val="0"/>
              </a:spcBef>
              <a:spcAft>
                <a:spcPts val="0"/>
              </a:spcAft>
              <a:buClr>
                <a:srgbClr val="694C84"/>
              </a:buClr>
              <a:buSzPts val="2800"/>
              <a:buFont typeface="Barlow"/>
              <a:buNone/>
              <a:defRPr sz="2800">
                <a:solidFill>
                  <a:srgbClr val="694C84"/>
                </a:solidFill>
                <a:latin typeface="Barlow"/>
                <a:ea typeface="Barlow"/>
                <a:cs typeface="Barlow"/>
                <a:sym typeface="Barlow"/>
              </a:defRPr>
            </a:lvl3pPr>
            <a:lvl4pPr lvl="3" rtl="0">
              <a:lnSpc>
                <a:spcPct val="100000"/>
              </a:lnSpc>
              <a:spcBef>
                <a:spcPts val="0"/>
              </a:spcBef>
              <a:spcAft>
                <a:spcPts val="0"/>
              </a:spcAft>
              <a:buClr>
                <a:srgbClr val="694C84"/>
              </a:buClr>
              <a:buSzPts val="2800"/>
              <a:buFont typeface="Barlow"/>
              <a:buNone/>
              <a:defRPr sz="2800">
                <a:solidFill>
                  <a:srgbClr val="694C84"/>
                </a:solidFill>
                <a:latin typeface="Barlow"/>
                <a:ea typeface="Barlow"/>
                <a:cs typeface="Barlow"/>
                <a:sym typeface="Barlow"/>
              </a:defRPr>
            </a:lvl4pPr>
            <a:lvl5pPr lvl="4" rtl="0">
              <a:lnSpc>
                <a:spcPct val="100000"/>
              </a:lnSpc>
              <a:spcBef>
                <a:spcPts val="0"/>
              </a:spcBef>
              <a:spcAft>
                <a:spcPts val="0"/>
              </a:spcAft>
              <a:buClr>
                <a:srgbClr val="694C84"/>
              </a:buClr>
              <a:buSzPts val="2800"/>
              <a:buFont typeface="Barlow"/>
              <a:buNone/>
              <a:defRPr sz="2800">
                <a:solidFill>
                  <a:srgbClr val="694C84"/>
                </a:solidFill>
                <a:latin typeface="Barlow"/>
                <a:ea typeface="Barlow"/>
                <a:cs typeface="Barlow"/>
                <a:sym typeface="Barlow"/>
              </a:defRPr>
            </a:lvl5pPr>
            <a:lvl6pPr lvl="5" rtl="0">
              <a:lnSpc>
                <a:spcPct val="100000"/>
              </a:lnSpc>
              <a:spcBef>
                <a:spcPts val="0"/>
              </a:spcBef>
              <a:spcAft>
                <a:spcPts val="0"/>
              </a:spcAft>
              <a:buClr>
                <a:srgbClr val="694C84"/>
              </a:buClr>
              <a:buSzPts val="2800"/>
              <a:buFont typeface="Barlow"/>
              <a:buNone/>
              <a:defRPr sz="2800">
                <a:solidFill>
                  <a:srgbClr val="694C84"/>
                </a:solidFill>
                <a:latin typeface="Barlow"/>
                <a:ea typeface="Barlow"/>
                <a:cs typeface="Barlow"/>
                <a:sym typeface="Barlow"/>
              </a:defRPr>
            </a:lvl6pPr>
            <a:lvl7pPr lvl="6" rtl="0">
              <a:lnSpc>
                <a:spcPct val="100000"/>
              </a:lnSpc>
              <a:spcBef>
                <a:spcPts val="0"/>
              </a:spcBef>
              <a:spcAft>
                <a:spcPts val="0"/>
              </a:spcAft>
              <a:buClr>
                <a:srgbClr val="694C84"/>
              </a:buClr>
              <a:buSzPts val="2800"/>
              <a:buFont typeface="Barlow"/>
              <a:buNone/>
              <a:defRPr sz="2800">
                <a:solidFill>
                  <a:srgbClr val="694C84"/>
                </a:solidFill>
                <a:latin typeface="Barlow"/>
                <a:ea typeface="Barlow"/>
                <a:cs typeface="Barlow"/>
                <a:sym typeface="Barlow"/>
              </a:defRPr>
            </a:lvl7pPr>
            <a:lvl8pPr lvl="7" rtl="0">
              <a:lnSpc>
                <a:spcPct val="100000"/>
              </a:lnSpc>
              <a:spcBef>
                <a:spcPts val="0"/>
              </a:spcBef>
              <a:spcAft>
                <a:spcPts val="0"/>
              </a:spcAft>
              <a:buClr>
                <a:srgbClr val="694C84"/>
              </a:buClr>
              <a:buSzPts val="2800"/>
              <a:buFont typeface="Barlow"/>
              <a:buNone/>
              <a:defRPr sz="2800">
                <a:solidFill>
                  <a:srgbClr val="694C84"/>
                </a:solidFill>
                <a:latin typeface="Barlow"/>
                <a:ea typeface="Barlow"/>
                <a:cs typeface="Barlow"/>
                <a:sym typeface="Barlow"/>
              </a:defRPr>
            </a:lvl8pPr>
            <a:lvl9pPr lvl="8" rtl="0">
              <a:lnSpc>
                <a:spcPct val="100000"/>
              </a:lnSpc>
              <a:spcBef>
                <a:spcPts val="0"/>
              </a:spcBef>
              <a:spcAft>
                <a:spcPts val="0"/>
              </a:spcAft>
              <a:buClr>
                <a:srgbClr val="694C84"/>
              </a:buClr>
              <a:buSzPts val="2800"/>
              <a:buFont typeface="Barlow"/>
              <a:buNone/>
              <a:defRPr sz="2800">
                <a:solidFill>
                  <a:srgbClr val="694C84"/>
                </a:solidFill>
                <a:latin typeface="Barlow"/>
                <a:ea typeface="Barlow"/>
                <a:cs typeface="Barlow"/>
                <a:sym typeface="Barlow"/>
              </a:defRPr>
            </a:lvl9pPr>
          </a:lstStyle>
          <a:p/>
        </p:txBody>
      </p:sp>
      <p:sp>
        <p:nvSpPr>
          <p:cNvPr id="15" name="Google Shape;15;p3"/>
          <p:cNvSpPr/>
          <p:nvPr/>
        </p:nvSpPr>
        <p:spPr>
          <a:xfrm>
            <a:off x="6033599" y="-25"/>
            <a:ext cx="3110410" cy="4614809"/>
          </a:xfrm>
          <a:custGeom>
            <a:rect b="b" l="l" r="r" t="t"/>
            <a:pathLst>
              <a:path extrusionOk="0" h="20429" w="17059">
                <a:moveTo>
                  <a:pt x="166" y="1"/>
                </a:moveTo>
                <a:cubicBezTo>
                  <a:pt x="74" y="1"/>
                  <a:pt x="0" y="78"/>
                  <a:pt x="0" y="168"/>
                </a:cubicBezTo>
                <a:lnTo>
                  <a:pt x="0" y="20262"/>
                </a:lnTo>
                <a:cubicBezTo>
                  <a:pt x="0" y="20355"/>
                  <a:pt x="74" y="20429"/>
                  <a:pt x="166" y="20429"/>
                </a:cubicBezTo>
                <a:lnTo>
                  <a:pt x="16892" y="20429"/>
                </a:lnTo>
                <a:cubicBezTo>
                  <a:pt x="16985" y="20429"/>
                  <a:pt x="17058" y="20355"/>
                  <a:pt x="17058" y="20262"/>
                </a:cubicBezTo>
                <a:lnTo>
                  <a:pt x="17058" y="168"/>
                </a:lnTo>
                <a:cubicBezTo>
                  <a:pt x="17058" y="78"/>
                  <a:pt x="16985" y="1"/>
                  <a:pt x="16892" y="1"/>
                </a:cubicBez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1">
  <p:cSld name="CUSTOM_14_1_1_1_1_1">
    <p:bg>
      <p:bgPr>
        <a:solidFill>
          <a:srgbClr val="EECAC8"/>
        </a:solidFill>
      </p:bgPr>
    </p:bg>
    <p:spTree>
      <p:nvGrpSpPr>
        <p:cNvPr id="187" name="Shape 187"/>
        <p:cNvGrpSpPr/>
        <p:nvPr/>
      </p:nvGrpSpPr>
      <p:grpSpPr>
        <a:xfrm>
          <a:off x="0" y="0"/>
          <a:ext cx="0" cy="0"/>
          <a:chOff x="0" y="0"/>
          <a:chExt cx="0" cy="0"/>
        </a:xfrm>
      </p:grpSpPr>
      <p:sp>
        <p:nvSpPr>
          <p:cNvPr id="188" name="Google Shape;188;p21"/>
          <p:cNvSpPr/>
          <p:nvPr/>
        </p:nvSpPr>
        <p:spPr>
          <a:xfrm>
            <a:off x="0" y="695150"/>
            <a:ext cx="8505600" cy="3978900"/>
          </a:xfrm>
          <a:prstGeom prst="rect">
            <a:avLst/>
          </a:pr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txBox="1"/>
          <p:nvPr>
            <p:ph idx="1" type="subTitle"/>
          </p:nvPr>
        </p:nvSpPr>
        <p:spPr>
          <a:xfrm>
            <a:off x="5605200" y="1695900"/>
            <a:ext cx="2501100" cy="175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Clr>
                <a:srgbClr val="FFFFFF"/>
              </a:buClr>
              <a:buSzPts val="1100"/>
              <a:buNone/>
              <a:defRPr>
                <a:solidFill>
                  <a:srgbClr val="FFFFFF"/>
                </a:solidFill>
              </a:defRPr>
            </a:lvl2pPr>
            <a:lvl3pPr lvl="2" rtl="0">
              <a:lnSpc>
                <a:spcPct val="100000"/>
              </a:lnSpc>
              <a:spcBef>
                <a:spcPts val="0"/>
              </a:spcBef>
              <a:spcAft>
                <a:spcPts val="0"/>
              </a:spcAft>
              <a:buClr>
                <a:srgbClr val="FFFFFF"/>
              </a:buClr>
              <a:buSzPts val="1100"/>
              <a:buNone/>
              <a:defRPr>
                <a:solidFill>
                  <a:srgbClr val="FFFFFF"/>
                </a:solidFill>
              </a:defRPr>
            </a:lvl3pPr>
            <a:lvl4pPr lvl="3" rtl="0">
              <a:lnSpc>
                <a:spcPct val="100000"/>
              </a:lnSpc>
              <a:spcBef>
                <a:spcPts val="0"/>
              </a:spcBef>
              <a:spcAft>
                <a:spcPts val="0"/>
              </a:spcAft>
              <a:buClr>
                <a:srgbClr val="FFFFFF"/>
              </a:buClr>
              <a:buSzPts val="1100"/>
              <a:buNone/>
              <a:defRPr>
                <a:solidFill>
                  <a:srgbClr val="FFFFFF"/>
                </a:solidFill>
              </a:defRPr>
            </a:lvl4pPr>
            <a:lvl5pPr lvl="4" rtl="0">
              <a:lnSpc>
                <a:spcPct val="100000"/>
              </a:lnSpc>
              <a:spcBef>
                <a:spcPts val="0"/>
              </a:spcBef>
              <a:spcAft>
                <a:spcPts val="0"/>
              </a:spcAft>
              <a:buClr>
                <a:srgbClr val="FFFFFF"/>
              </a:buClr>
              <a:buSzPts val="1100"/>
              <a:buNone/>
              <a:defRPr>
                <a:solidFill>
                  <a:srgbClr val="FFFFFF"/>
                </a:solidFill>
              </a:defRPr>
            </a:lvl5pPr>
            <a:lvl6pPr lvl="5" rtl="0">
              <a:lnSpc>
                <a:spcPct val="100000"/>
              </a:lnSpc>
              <a:spcBef>
                <a:spcPts val="0"/>
              </a:spcBef>
              <a:spcAft>
                <a:spcPts val="0"/>
              </a:spcAft>
              <a:buClr>
                <a:srgbClr val="FFFFFF"/>
              </a:buClr>
              <a:buSzPts val="1100"/>
              <a:buNone/>
              <a:defRPr>
                <a:solidFill>
                  <a:srgbClr val="FFFFFF"/>
                </a:solidFill>
              </a:defRPr>
            </a:lvl6pPr>
            <a:lvl7pPr lvl="6" rtl="0">
              <a:lnSpc>
                <a:spcPct val="100000"/>
              </a:lnSpc>
              <a:spcBef>
                <a:spcPts val="0"/>
              </a:spcBef>
              <a:spcAft>
                <a:spcPts val="0"/>
              </a:spcAft>
              <a:buClr>
                <a:srgbClr val="FFFFFF"/>
              </a:buClr>
              <a:buSzPts val="1100"/>
              <a:buNone/>
              <a:defRPr>
                <a:solidFill>
                  <a:srgbClr val="FFFFFF"/>
                </a:solidFill>
              </a:defRPr>
            </a:lvl7pPr>
            <a:lvl8pPr lvl="7" rtl="0">
              <a:lnSpc>
                <a:spcPct val="100000"/>
              </a:lnSpc>
              <a:spcBef>
                <a:spcPts val="0"/>
              </a:spcBef>
              <a:spcAft>
                <a:spcPts val="0"/>
              </a:spcAft>
              <a:buClr>
                <a:srgbClr val="FFFFFF"/>
              </a:buClr>
              <a:buSzPts val="1100"/>
              <a:buNone/>
              <a:defRPr>
                <a:solidFill>
                  <a:srgbClr val="FFFFFF"/>
                </a:solidFill>
              </a:defRPr>
            </a:lvl8pPr>
            <a:lvl9pPr lvl="8" rtl="0">
              <a:lnSpc>
                <a:spcPct val="100000"/>
              </a:lnSpc>
              <a:spcBef>
                <a:spcPts val="0"/>
              </a:spcBef>
              <a:spcAft>
                <a:spcPts val="0"/>
              </a:spcAft>
              <a:buClr>
                <a:srgbClr val="FFFFFF"/>
              </a:buClr>
              <a:buSzPts val="1100"/>
              <a:buNone/>
              <a:defRPr>
                <a:solidFill>
                  <a:srgbClr val="FFFFFF"/>
                </a:solidFill>
              </a:defRPr>
            </a:lvl9pPr>
          </a:lstStyle>
          <a:p/>
        </p:txBody>
      </p:sp>
      <p:sp>
        <p:nvSpPr>
          <p:cNvPr id="190" name="Google Shape;190;p21"/>
          <p:cNvSpPr txBox="1"/>
          <p:nvPr>
            <p:ph type="title"/>
          </p:nvPr>
        </p:nvSpPr>
        <p:spPr>
          <a:xfrm>
            <a:off x="565200" y="2208550"/>
            <a:ext cx="1455900" cy="6789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0" sz="1800">
                <a:solidFill>
                  <a:srgbClr val="434343"/>
                </a:solidFill>
              </a:defRPr>
            </a:lvl1pPr>
            <a:lvl2pPr lvl="1" rtl="0" algn="r">
              <a:spcBef>
                <a:spcPts val="0"/>
              </a:spcBef>
              <a:spcAft>
                <a:spcPts val="0"/>
              </a:spcAft>
              <a:buNone/>
              <a:defRPr sz="2400">
                <a:solidFill>
                  <a:srgbClr val="434343"/>
                </a:solidFill>
                <a:latin typeface="Roboto Slab Regular"/>
                <a:ea typeface="Roboto Slab Regular"/>
                <a:cs typeface="Roboto Slab Regular"/>
                <a:sym typeface="Roboto Slab Regular"/>
              </a:defRPr>
            </a:lvl2pPr>
            <a:lvl3pPr lvl="2" rtl="0" algn="r">
              <a:spcBef>
                <a:spcPts val="0"/>
              </a:spcBef>
              <a:spcAft>
                <a:spcPts val="0"/>
              </a:spcAft>
              <a:buNone/>
              <a:defRPr sz="2400">
                <a:solidFill>
                  <a:srgbClr val="434343"/>
                </a:solidFill>
                <a:latin typeface="Roboto Slab Regular"/>
                <a:ea typeface="Roboto Slab Regular"/>
                <a:cs typeface="Roboto Slab Regular"/>
                <a:sym typeface="Roboto Slab Regular"/>
              </a:defRPr>
            </a:lvl3pPr>
            <a:lvl4pPr lvl="3" rtl="0" algn="r">
              <a:spcBef>
                <a:spcPts val="0"/>
              </a:spcBef>
              <a:spcAft>
                <a:spcPts val="0"/>
              </a:spcAft>
              <a:buNone/>
              <a:defRPr sz="2400">
                <a:solidFill>
                  <a:srgbClr val="434343"/>
                </a:solidFill>
                <a:latin typeface="Roboto Slab Regular"/>
                <a:ea typeface="Roboto Slab Regular"/>
                <a:cs typeface="Roboto Slab Regular"/>
                <a:sym typeface="Roboto Slab Regular"/>
              </a:defRPr>
            </a:lvl4pPr>
            <a:lvl5pPr lvl="4" rtl="0" algn="r">
              <a:spcBef>
                <a:spcPts val="0"/>
              </a:spcBef>
              <a:spcAft>
                <a:spcPts val="0"/>
              </a:spcAft>
              <a:buNone/>
              <a:defRPr sz="2400">
                <a:solidFill>
                  <a:srgbClr val="434343"/>
                </a:solidFill>
                <a:latin typeface="Roboto Slab Regular"/>
                <a:ea typeface="Roboto Slab Regular"/>
                <a:cs typeface="Roboto Slab Regular"/>
                <a:sym typeface="Roboto Slab Regular"/>
              </a:defRPr>
            </a:lvl5pPr>
            <a:lvl6pPr lvl="5" rtl="0" algn="r">
              <a:spcBef>
                <a:spcPts val="0"/>
              </a:spcBef>
              <a:spcAft>
                <a:spcPts val="0"/>
              </a:spcAft>
              <a:buNone/>
              <a:defRPr sz="2400">
                <a:solidFill>
                  <a:srgbClr val="434343"/>
                </a:solidFill>
                <a:latin typeface="Roboto Slab Regular"/>
                <a:ea typeface="Roboto Slab Regular"/>
                <a:cs typeface="Roboto Slab Regular"/>
                <a:sym typeface="Roboto Slab Regular"/>
              </a:defRPr>
            </a:lvl6pPr>
            <a:lvl7pPr lvl="6" rtl="0" algn="r">
              <a:spcBef>
                <a:spcPts val="0"/>
              </a:spcBef>
              <a:spcAft>
                <a:spcPts val="0"/>
              </a:spcAft>
              <a:buNone/>
              <a:defRPr sz="2400">
                <a:solidFill>
                  <a:srgbClr val="434343"/>
                </a:solidFill>
                <a:latin typeface="Roboto Slab Regular"/>
                <a:ea typeface="Roboto Slab Regular"/>
                <a:cs typeface="Roboto Slab Regular"/>
                <a:sym typeface="Roboto Slab Regular"/>
              </a:defRPr>
            </a:lvl7pPr>
            <a:lvl8pPr lvl="7" rtl="0" algn="r">
              <a:spcBef>
                <a:spcPts val="0"/>
              </a:spcBef>
              <a:spcAft>
                <a:spcPts val="0"/>
              </a:spcAft>
              <a:buNone/>
              <a:defRPr sz="2400">
                <a:solidFill>
                  <a:srgbClr val="434343"/>
                </a:solidFill>
                <a:latin typeface="Roboto Slab Regular"/>
                <a:ea typeface="Roboto Slab Regular"/>
                <a:cs typeface="Roboto Slab Regular"/>
                <a:sym typeface="Roboto Slab Regular"/>
              </a:defRPr>
            </a:lvl8pPr>
            <a:lvl9pPr lvl="8" rtl="0" algn="r">
              <a:spcBef>
                <a:spcPts val="0"/>
              </a:spcBef>
              <a:spcAft>
                <a:spcPts val="0"/>
              </a:spcAft>
              <a:buNone/>
              <a:defRPr sz="2400">
                <a:solidFill>
                  <a:srgbClr val="434343"/>
                </a:solidFill>
                <a:latin typeface="Roboto Slab Regular"/>
                <a:ea typeface="Roboto Slab Regular"/>
                <a:cs typeface="Roboto Slab Regular"/>
                <a:sym typeface="Roboto Slab Regul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 TEXT">
  <p:cSld name="CUSTOM_14_1_1_1">
    <p:bg>
      <p:bgPr>
        <a:solidFill>
          <a:srgbClr val="EECAC8"/>
        </a:solidFill>
      </p:bgPr>
    </p:bg>
    <p:spTree>
      <p:nvGrpSpPr>
        <p:cNvPr id="191" name="Shape 191"/>
        <p:cNvGrpSpPr/>
        <p:nvPr/>
      </p:nvGrpSpPr>
      <p:grpSpPr>
        <a:xfrm>
          <a:off x="0" y="0"/>
          <a:ext cx="0" cy="0"/>
          <a:chOff x="0" y="0"/>
          <a:chExt cx="0" cy="0"/>
        </a:xfrm>
      </p:grpSpPr>
      <p:sp>
        <p:nvSpPr>
          <p:cNvPr id="192" name="Google Shape;192;p22"/>
          <p:cNvSpPr/>
          <p:nvPr/>
        </p:nvSpPr>
        <p:spPr>
          <a:xfrm>
            <a:off x="0" y="695150"/>
            <a:ext cx="8505600" cy="3978900"/>
          </a:xfrm>
          <a:prstGeom prst="rect">
            <a:avLst/>
          </a:pr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txBox="1"/>
          <p:nvPr>
            <p:ph idx="1" type="subTitle"/>
          </p:nvPr>
        </p:nvSpPr>
        <p:spPr>
          <a:xfrm>
            <a:off x="5605200" y="1825950"/>
            <a:ext cx="2501100" cy="175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Clr>
                <a:srgbClr val="FFFFFF"/>
              </a:buClr>
              <a:buSzPts val="1100"/>
              <a:buNone/>
              <a:defRPr>
                <a:solidFill>
                  <a:srgbClr val="FFFFFF"/>
                </a:solidFill>
              </a:defRPr>
            </a:lvl2pPr>
            <a:lvl3pPr lvl="2" rtl="0">
              <a:lnSpc>
                <a:spcPct val="100000"/>
              </a:lnSpc>
              <a:spcBef>
                <a:spcPts val="0"/>
              </a:spcBef>
              <a:spcAft>
                <a:spcPts val="0"/>
              </a:spcAft>
              <a:buClr>
                <a:srgbClr val="FFFFFF"/>
              </a:buClr>
              <a:buSzPts val="1100"/>
              <a:buNone/>
              <a:defRPr>
                <a:solidFill>
                  <a:srgbClr val="FFFFFF"/>
                </a:solidFill>
              </a:defRPr>
            </a:lvl3pPr>
            <a:lvl4pPr lvl="3" rtl="0">
              <a:lnSpc>
                <a:spcPct val="100000"/>
              </a:lnSpc>
              <a:spcBef>
                <a:spcPts val="0"/>
              </a:spcBef>
              <a:spcAft>
                <a:spcPts val="0"/>
              </a:spcAft>
              <a:buClr>
                <a:srgbClr val="FFFFFF"/>
              </a:buClr>
              <a:buSzPts val="1100"/>
              <a:buNone/>
              <a:defRPr>
                <a:solidFill>
                  <a:srgbClr val="FFFFFF"/>
                </a:solidFill>
              </a:defRPr>
            </a:lvl4pPr>
            <a:lvl5pPr lvl="4" rtl="0">
              <a:lnSpc>
                <a:spcPct val="100000"/>
              </a:lnSpc>
              <a:spcBef>
                <a:spcPts val="0"/>
              </a:spcBef>
              <a:spcAft>
                <a:spcPts val="0"/>
              </a:spcAft>
              <a:buClr>
                <a:srgbClr val="FFFFFF"/>
              </a:buClr>
              <a:buSzPts val="1100"/>
              <a:buNone/>
              <a:defRPr>
                <a:solidFill>
                  <a:srgbClr val="FFFFFF"/>
                </a:solidFill>
              </a:defRPr>
            </a:lvl5pPr>
            <a:lvl6pPr lvl="5" rtl="0">
              <a:lnSpc>
                <a:spcPct val="100000"/>
              </a:lnSpc>
              <a:spcBef>
                <a:spcPts val="0"/>
              </a:spcBef>
              <a:spcAft>
                <a:spcPts val="0"/>
              </a:spcAft>
              <a:buClr>
                <a:srgbClr val="FFFFFF"/>
              </a:buClr>
              <a:buSzPts val="1100"/>
              <a:buNone/>
              <a:defRPr>
                <a:solidFill>
                  <a:srgbClr val="FFFFFF"/>
                </a:solidFill>
              </a:defRPr>
            </a:lvl6pPr>
            <a:lvl7pPr lvl="6" rtl="0">
              <a:lnSpc>
                <a:spcPct val="100000"/>
              </a:lnSpc>
              <a:spcBef>
                <a:spcPts val="0"/>
              </a:spcBef>
              <a:spcAft>
                <a:spcPts val="0"/>
              </a:spcAft>
              <a:buClr>
                <a:srgbClr val="FFFFFF"/>
              </a:buClr>
              <a:buSzPts val="1100"/>
              <a:buNone/>
              <a:defRPr>
                <a:solidFill>
                  <a:srgbClr val="FFFFFF"/>
                </a:solidFill>
              </a:defRPr>
            </a:lvl7pPr>
            <a:lvl8pPr lvl="7" rtl="0">
              <a:lnSpc>
                <a:spcPct val="100000"/>
              </a:lnSpc>
              <a:spcBef>
                <a:spcPts val="0"/>
              </a:spcBef>
              <a:spcAft>
                <a:spcPts val="0"/>
              </a:spcAft>
              <a:buClr>
                <a:srgbClr val="FFFFFF"/>
              </a:buClr>
              <a:buSzPts val="1100"/>
              <a:buNone/>
              <a:defRPr>
                <a:solidFill>
                  <a:srgbClr val="FFFFFF"/>
                </a:solidFill>
              </a:defRPr>
            </a:lvl8pPr>
            <a:lvl9pPr lvl="8" rtl="0">
              <a:lnSpc>
                <a:spcPct val="100000"/>
              </a:lnSpc>
              <a:spcBef>
                <a:spcPts val="0"/>
              </a:spcBef>
              <a:spcAft>
                <a:spcPts val="0"/>
              </a:spcAft>
              <a:buClr>
                <a:srgbClr val="FFFFFF"/>
              </a:buClr>
              <a:buSzPts val="1100"/>
              <a:buNone/>
              <a:defRPr>
                <a:solidFill>
                  <a:srgbClr val="FFFFFF"/>
                </a:solidFill>
              </a:defRPr>
            </a:lvl9pPr>
          </a:lstStyle>
          <a:p/>
        </p:txBody>
      </p:sp>
      <p:sp>
        <p:nvSpPr>
          <p:cNvPr id="194" name="Google Shape;194;p22"/>
          <p:cNvSpPr txBox="1"/>
          <p:nvPr>
            <p:ph idx="2" type="subTitle"/>
          </p:nvPr>
        </p:nvSpPr>
        <p:spPr>
          <a:xfrm>
            <a:off x="5605200" y="1565850"/>
            <a:ext cx="2501100" cy="26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100"/>
              <a:buFont typeface="Reem Kufi"/>
              <a:buNone/>
              <a:defRPr sz="1100">
                <a:latin typeface="Reem Kufi"/>
                <a:ea typeface="Reem Kufi"/>
                <a:cs typeface="Reem Kufi"/>
                <a:sym typeface="Reem Kufi"/>
              </a:defRPr>
            </a:lvl1pPr>
            <a:lvl2pPr lvl="1" rtl="0">
              <a:lnSpc>
                <a:spcPct val="100000"/>
              </a:lnSpc>
              <a:spcBef>
                <a:spcPts val="0"/>
              </a:spcBef>
              <a:spcAft>
                <a:spcPts val="0"/>
              </a:spcAft>
              <a:buClr>
                <a:srgbClr val="FFFFFF"/>
              </a:buClr>
              <a:buSzPts val="1100"/>
              <a:buFont typeface="Reem Kufi"/>
              <a:buNone/>
              <a:defRPr b="1">
                <a:solidFill>
                  <a:srgbClr val="FFFFFF"/>
                </a:solidFill>
                <a:latin typeface="Reem Kufi"/>
                <a:ea typeface="Reem Kufi"/>
                <a:cs typeface="Reem Kufi"/>
                <a:sym typeface="Reem Kufi"/>
              </a:defRPr>
            </a:lvl2pPr>
            <a:lvl3pPr lvl="2" rtl="0">
              <a:lnSpc>
                <a:spcPct val="100000"/>
              </a:lnSpc>
              <a:spcBef>
                <a:spcPts val="0"/>
              </a:spcBef>
              <a:spcAft>
                <a:spcPts val="0"/>
              </a:spcAft>
              <a:buClr>
                <a:srgbClr val="FFFFFF"/>
              </a:buClr>
              <a:buSzPts val="1100"/>
              <a:buFont typeface="Reem Kufi"/>
              <a:buNone/>
              <a:defRPr b="1">
                <a:solidFill>
                  <a:srgbClr val="FFFFFF"/>
                </a:solidFill>
                <a:latin typeface="Reem Kufi"/>
                <a:ea typeface="Reem Kufi"/>
                <a:cs typeface="Reem Kufi"/>
                <a:sym typeface="Reem Kufi"/>
              </a:defRPr>
            </a:lvl3pPr>
            <a:lvl4pPr lvl="3" rtl="0">
              <a:lnSpc>
                <a:spcPct val="100000"/>
              </a:lnSpc>
              <a:spcBef>
                <a:spcPts val="0"/>
              </a:spcBef>
              <a:spcAft>
                <a:spcPts val="0"/>
              </a:spcAft>
              <a:buClr>
                <a:srgbClr val="FFFFFF"/>
              </a:buClr>
              <a:buSzPts val="1100"/>
              <a:buFont typeface="Reem Kufi"/>
              <a:buNone/>
              <a:defRPr b="1">
                <a:solidFill>
                  <a:srgbClr val="FFFFFF"/>
                </a:solidFill>
                <a:latin typeface="Reem Kufi"/>
                <a:ea typeface="Reem Kufi"/>
                <a:cs typeface="Reem Kufi"/>
                <a:sym typeface="Reem Kufi"/>
              </a:defRPr>
            </a:lvl4pPr>
            <a:lvl5pPr lvl="4" rtl="0">
              <a:lnSpc>
                <a:spcPct val="100000"/>
              </a:lnSpc>
              <a:spcBef>
                <a:spcPts val="0"/>
              </a:spcBef>
              <a:spcAft>
                <a:spcPts val="0"/>
              </a:spcAft>
              <a:buClr>
                <a:srgbClr val="FFFFFF"/>
              </a:buClr>
              <a:buSzPts val="1100"/>
              <a:buFont typeface="Reem Kufi"/>
              <a:buNone/>
              <a:defRPr b="1">
                <a:solidFill>
                  <a:srgbClr val="FFFFFF"/>
                </a:solidFill>
                <a:latin typeface="Reem Kufi"/>
                <a:ea typeface="Reem Kufi"/>
                <a:cs typeface="Reem Kufi"/>
                <a:sym typeface="Reem Kufi"/>
              </a:defRPr>
            </a:lvl5pPr>
            <a:lvl6pPr lvl="5" rtl="0">
              <a:lnSpc>
                <a:spcPct val="100000"/>
              </a:lnSpc>
              <a:spcBef>
                <a:spcPts val="0"/>
              </a:spcBef>
              <a:spcAft>
                <a:spcPts val="0"/>
              </a:spcAft>
              <a:buClr>
                <a:srgbClr val="FFFFFF"/>
              </a:buClr>
              <a:buSzPts val="1100"/>
              <a:buFont typeface="Reem Kufi"/>
              <a:buNone/>
              <a:defRPr b="1">
                <a:solidFill>
                  <a:srgbClr val="FFFFFF"/>
                </a:solidFill>
                <a:latin typeface="Reem Kufi"/>
                <a:ea typeface="Reem Kufi"/>
                <a:cs typeface="Reem Kufi"/>
                <a:sym typeface="Reem Kufi"/>
              </a:defRPr>
            </a:lvl6pPr>
            <a:lvl7pPr lvl="6" rtl="0">
              <a:lnSpc>
                <a:spcPct val="100000"/>
              </a:lnSpc>
              <a:spcBef>
                <a:spcPts val="0"/>
              </a:spcBef>
              <a:spcAft>
                <a:spcPts val="0"/>
              </a:spcAft>
              <a:buClr>
                <a:srgbClr val="FFFFFF"/>
              </a:buClr>
              <a:buSzPts val="1100"/>
              <a:buFont typeface="Reem Kufi"/>
              <a:buNone/>
              <a:defRPr b="1">
                <a:solidFill>
                  <a:srgbClr val="FFFFFF"/>
                </a:solidFill>
                <a:latin typeface="Reem Kufi"/>
                <a:ea typeface="Reem Kufi"/>
                <a:cs typeface="Reem Kufi"/>
                <a:sym typeface="Reem Kufi"/>
              </a:defRPr>
            </a:lvl7pPr>
            <a:lvl8pPr lvl="7" rtl="0">
              <a:lnSpc>
                <a:spcPct val="100000"/>
              </a:lnSpc>
              <a:spcBef>
                <a:spcPts val="0"/>
              </a:spcBef>
              <a:spcAft>
                <a:spcPts val="0"/>
              </a:spcAft>
              <a:buClr>
                <a:srgbClr val="FFFFFF"/>
              </a:buClr>
              <a:buSzPts val="1100"/>
              <a:buFont typeface="Reem Kufi"/>
              <a:buNone/>
              <a:defRPr b="1">
                <a:solidFill>
                  <a:srgbClr val="FFFFFF"/>
                </a:solidFill>
                <a:latin typeface="Reem Kufi"/>
                <a:ea typeface="Reem Kufi"/>
                <a:cs typeface="Reem Kufi"/>
                <a:sym typeface="Reem Kufi"/>
              </a:defRPr>
            </a:lvl8pPr>
            <a:lvl9pPr lvl="8" rtl="0">
              <a:lnSpc>
                <a:spcPct val="100000"/>
              </a:lnSpc>
              <a:spcBef>
                <a:spcPts val="0"/>
              </a:spcBef>
              <a:spcAft>
                <a:spcPts val="0"/>
              </a:spcAft>
              <a:buClr>
                <a:srgbClr val="FFFFFF"/>
              </a:buClr>
              <a:buSzPts val="1100"/>
              <a:buFont typeface="Reem Kufi"/>
              <a:buNone/>
              <a:defRPr b="1">
                <a:solidFill>
                  <a:srgbClr val="FFFFFF"/>
                </a:solidFill>
                <a:latin typeface="Reem Kufi"/>
                <a:ea typeface="Reem Kufi"/>
                <a:cs typeface="Reem Kufi"/>
                <a:sym typeface="Reem Kufi"/>
              </a:defRPr>
            </a:lvl9pPr>
          </a:lstStyle>
          <a:p/>
        </p:txBody>
      </p:sp>
      <p:sp>
        <p:nvSpPr>
          <p:cNvPr id="195" name="Google Shape;195;p22"/>
          <p:cNvSpPr txBox="1"/>
          <p:nvPr>
            <p:ph type="title"/>
          </p:nvPr>
        </p:nvSpPr>
        <p:spPr>
          <a:xfrm>
            <a:off x="360000" y="2208550"/>
            <a:ext cx="1455900" cy="6789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b="0" sz="1800">
                <a:solidFill>
                  <a:srgbClr val="434343"/>
                </a:solidFill>
              </a:defRPr>
            </a:lvl1pPr>
            <a:lvl2pPr lvl="1" rtl="0" algn="r">
              <a:spcBef>
                <a:spcPts val="0"/>
              </a:spcBef>
              <a:spcAft>
                <a:spcPts val="0"/>
              </a:spcAft>
              <a:buNone/>
              <a:defRPr sz="2400">
                <a:solidFill>
                  <a:srgbClr val="434343"/>
                </a:solidFill>
                <a:latin typeface="Roboto Slab Regular"/>
                <a:ea typeface="Roboto Slab Regular"/>
                <a:cs typeface="Roboto Slab Regular"/>
                <a:sym typeface="Roboto Slab Regular"/>
              </a:defRPr>
            </a:lvl2pPr>
            <a:lvl3pPr lvl="2" rtl="0" algn="r">
              <a:spcBef>
                <a:spcPts val="0"/>
              </a:spcBef>
              <a:spcAft>
                <a:spcPts val="0"/>
              </a:spcAft>
              <a:buNone/>
              <a:defRPr sz="2400">
                <a:solidFill>
                  <a:srgbClr val="434343"/>
                </a:solidFill>
                <a:latin typeface="Roboto Slab Regular"/>
                <a:ea typeface="Roboto Slab Regular"/>
                <a:cs typeface="Roboto Slab Regular"/>
                <a:sym typeface="Roboto Slab Regular"/>
              </a:defRPr>
            </a:lvl3pPr>
            <a:lvl4pPr lvl="3" rtl="0" algn="r">
              <a:spcBef>
                <a:spcPts val="0"/>
              </a:spcBef>
              <a:spcAft>
                <a:spcPts val="0"/>
              </a:spcAft>
              <a:buNone/>
              <a:defRPr sz="2400">
                <a:solidFill>
                  <a:srgbClr val="434343"/>
                </a:solidFill>
                <a:latin typeface="Roboto Slab Regular"/>
                <a:ea typeface="Roboto Slab Regular"/>
                <a:cs typeface="Roboto Slab Regular"/>
                <a:sym typeface="Roboto Slab Regular"/>
              </a:defRPr>
            </a:lvl4pPr>
            <a:lvl5pPr lvl="4" rtl="0" algn="r">
              <a:spcBef>
                <a:spcPts val="0"/>
              </a:spcBef>
              <a:spcAft>
                <a:spcPts val="0"/>
              </a:spcAft>
              <a:buNone/>
              <a:defRPr sz="2400">
                <a:solidFill>
                  <a:srgbClr val="434343"/>
                </a:solidFill>
                <a:latin typeface="Roboto Slab Regular"/>
                <a:ea typeface="Roboto Slab Regular"/>
                <a:cs typeface="Roboto Slab Regular"/>
                <a:sym typeface="Roboto Slab Regular"/>
              </a:defRPr>
            </a:lvl5pPr>
            <a:lvl6pPr lvl="5" rtl="0" algn="r">
              <a:spcBef>
                <a:spcPts val="0"/>
              </a:spcBef>
              <a:spcAft>
                <a:spcPts val="0"/>
              </a:spcAft>
              <a:buNone/>
              <a:defRPr sz="2400">
                <a:solidFill>
                  <a:srgbClr val="434343"/>
                </a:solidFill>
                <a:latin typeface="Roboto Slab Regular"/>
                <a:ea typeface="Roboto Slab Regular"/>
                <a:cs typeface="Roboto Slab Regular"/>
                <a:sym typeface="Roboto Slab Regular"/>
              </a:defRPr>
            </a:lvl6pPr>
            <a:lvl7pPr lvl="6" rtl="0" algn="r">
              <a:spcBef>
                <a:spcPts val="0"/>
              </a:spcBef>
              <a:spcAft>
                <a:spcPts val="0"/>
              </a:spcAft>
              <a:buNone/>
              <a:defRPr sz="2400">
                <a:solidFill>
                  <a:srgbClr val="434343"/>
                </a:solidFill>
                <a:latin typeface="Roboto Slab Regular"/>
                <a:ea typeface="Roboto Slab Regular"/>
                <a:cs typeface="Roboto Slab Regular"/>
                <a:sym typeface="Roboto Slab Regular"/>
              </a:defRPr>
            </a:lvl7pPr>
            <a:lvl8pPr lvl="7" rtl="0" algn="r">
              <a:spcBef>
                <a:spcPts val="0"/>
              </a:spcBef>
              <a:spcAft>
                <a:spcPts val="0"/>
              </a:spcAft>
              <a:buNone/>
              <a:defRPr sz="2400">
                <a:solidFill>
                  <a:srgbClr val="434343"/>
                </a:solidFill>
                <a:latin typeface="Roboto Slab Regular"/>
                <a:ea typeface="Roboto Slab Regular"/>
                <a:cs typeface="Roboto Slab Regular"/>
                <a:sym typeface="Roboto Slab Regular"/>
              </a:defRPr>
            </a:lvl8pPr>
            <a:lvl9pPr lvl="8" rtl="0" algn="r">
              <a:spcBef>
                <a:spcPts val="0"/>
              </a:spcBef>
              <a:spcAft>
                <a:spcPts val="0"/>
              </a:spcAft>
              <a:buNone/>
              <a:defRPr sz="2400">
                <a:solidFill>
                  <a:srgbClr val="434343"/>
                </a:solidFill>
                <a:latin typeface="Roboto Slab Regular"/>
                <a:ea typeface="Roboto Slab Regular"/>
                <a:cs typeface="Roboto Slab Regular"/>
                <a:sym typeface="Roboto Slab Regul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4_1_1_1_2">
    <p:bg>
      <p:bgPr>
        <a:solidFill>
          <a:srgbClr val="EECAC8"/>
        </a:solidFill>
      </p:bgPr>
    </p:bg>
    <p:spTree>
      <p:nvGrpSpPr>
        <p:cNvPr id="196" name="Shape 19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4_1_1_1_2_2">
    <p:bg>
      <p:bgPr>
        <a:solidFill>
          <a:srgbClr val="EECAC8"/>
        </a:solidFill>
      </p:bgPr>
    </p:bg>
    <p:spTree>
      <p:nvGrpSpPr>
        <p:cNvPr id="197" name="Shape 197"/>
        <p:cNvGrpSpPr/>
        <p:nvPr/>
      </p:nvGrpSpPr>
      <p:grpSpPr>
        <a:xfrm>
          <a:off x="0" y="0"/>
          <a:ext cx="0" cy="0"/>
          <a:chOff x="0" y="0"/>
          <a:chExt cx="0" cy="0"/>
        </a:xfrm>
      </p:grpSpPr>
      <p:grpSp>
        <p:nvGrpSpPr>
          <p:cNvPr id="198" name="Google Shape;198;p24"/>
          <p:cNvGrpSpPr/>
          <p:nvPr/>
        </p:nvGrpSpPr>
        <p:grpSpPr>
          <a:xfrm>
            <a:off x="4167599" y="4752000"/>
            <a:ext cx="1383327" cy="356700"/>
            <a:chOff x="4248000" y="4752000"/>
            <a:chExt cx="1383327" cy="356700"/>
          </a:xfrm>
        </p:grpSpPr>
        <p:pic>
          <p:nvPicPr>
            <p:cNvPr id="199" name="Google Shape;199;p24"/>
            <p:cNvPicPr preferRelativeResize="0"/>
            <p:nvPr/>
          </p:nvPicPr>
          <p:blipFill>
            <a:blip r:embed="rId2">
              <a:alphaModFix/>
            </a:blip>
            <a:stretch>
              <a:fillRect/>
            </a:stretch>
          </p:blipFill>
          <p:spPr>
            <a:xfrm>
              <a:off x="4298341" y="4759200"/>
              <a:ext cx="1332987" cy="282744"/>
            </a:xfrm>
            <a:prstGeom prst="rect">
              <a:avLst/>
            </a:prstGeom>
            <a:noFill/>
            <a:ln>
              <a:noFill/>
            </a:ln>
          </p:spPr>
        </p:pic>
        <p:sp>
          <p:nvSpPr>
            <p:cNvPr id="200" name="Google Shape;200;p24"/>
            <p:cNvSpPr txBox="1"/>
            <p:nvPr/>
          </p:nvSpPr>
          <p:spPr>
            <a:xfrm>
              <a:off x="4248000" y="4752000"/>
              <a:ext cx="305100" cy="356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1600">
                  <a:solidFill>
                    <a:srgbClr val="FFFFFF"/>
                  </a:solidFill>
                  <a:latin typeface="Nunito"/>
                  <a:ea typeface="Nunito"/>
                  <a:cs typeface="Nunito"/>
                  <a:sym typeface="Nunito"/>
                </a:rPr>
                <a:t>|</a:t>
              </a:r>
              <a:endParaRPr sz="1600">
                <a:solidFill>
                  <a:srgbClr val="FFFFFF"/>
                </a:solidFill>
                <a:latin typeface="Nunito"/>
                <a:ea typeface="Nunito"/>
                <a:cs typeface="Nunito"/>
                <a:sym typeface="Nunito"/>
              </a:endParaRPr>
            </a:p>
          </p:txBody>
        </p:sp>
      </p:grpSp>
      <p:pic>
        <p:nvPicPr>
          <p:cNvPr id="201" name="Google Shape;201;p24"/>
          <p:cNvPicPr preferRelativeResize="0"/>
          <p:nvPr/>
        </p:nvPicPr>
        <p:blipFill>
          <a:blip r:embed="rId3">
            <a:alphaModFix/>
          </a:blip>
          <a:stretch>
            <a:fillRect/>
          </a:stretch>
        </p:blipFill>
        <p:spPr>
          <a:xfrm>
            <a:off x="3585600" y="4734000"/>
            <a:ext cx="540001" cy="30175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_1_1_1_2_1">
    <p:bg>
      <p:bgPr>
        <a:solidFill>
          <a:srgbClr val="EECAC8"/>
        </a:solidFill>
      </p:bgPr>
    </p:bg>
    <p:spTree>
      <p:nvGrpSpPr>
        <p:cNvPr id="202" name="Shape 202"/>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5">
    <p:spTree>
      <p:nvGrpSpPr>
        <p:cNvPr id="203" name="Shape 203"/>
        <p:cNvGrpSpPr/>
        <p:nvPr/>
      </p:nvGrpSpPr>
      <p:grpSpPr>
        <a:xfrm>
          <a:off x="0" y="0"/>
          <a:ext cx="0" cy="0"/>
          <a:chOff x="0" y="0"/>
          <a:chExt cx="0" cy="0"/>
        </a:xfrm>
      </p:grpSpPr>
      <p:sp>
        <p:nvSpPr>
          <p:cNvPr id="204" name="Google Shape;20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0"/>
            </a:lvl1pPr>
            <a:lvl2pPr lvl="1">
              <a:spcBef>
                <a:spcPts val="0"/>
              </a:spcBef>
              <a:spcAft>
                <a:spcPts val="0"/>
              </a:spcAft>
              <a:buSzPts val="2800"/>
              <a:buNone/>
              <a:defRPr>
                <a:latin typeface="Anaheim"/>
                <a:ea typeface="Anaheim"/>
                <a:cs typeface="Anaheim"/>
                <a:sym typeface="Anaheim"/>
              </a:defRPr>
            </a:lvl2pPr>
            <a:lvl3pPr lvl="2">
              <a:spcBef>
                <a:spcPts val="0"/>
              </a:spcBef>
              <a:spcAft>
                <a:spcPts val="0"/>
              </a:spcAft>
              <a:buSzPts val="2800"/>
              <a:buNone/>
              <a:defRPr>
                <a:latin typeface="Anaheim"/>
                <a:ea typeface="Anaheim"/>
                <a:cs typeface="Anaheim"/>
                <a:sym typeface="Anaheim"/>
              </a:defRPr>
            </a:lvl3pPr>
            <a:lvl4pPr lvl="3">
              <a:spcBef>
                <a:spcPts val="0"/>
              </a:spcBef>
              <a:spcAft>
                <a:spcPts val="0"/>
              </a:spcAft>
              <a:buSzPts val="2800"/>
              <a:buNone/>
              <a:defRPr>
                <a:latin typeface="Anaheim"/>
                <a:ea typeface="Anaheim"/>
                <a:cs typeface="Anaheim"/>
                <a:sym typeface="Anaheim"/>
              </a:defRPr>
            </a:lvl4pPr>
            <a:lvl5pPr lvl="4">
              <a:spcBef>
                <a:spcPts val="0"/>
              </a:spcBef>
              <a:spcAft>
                <a:spcPts val="0"/>
              </a:spcAft>
              <a:buSzPts val="2800"/>
              <a:buNone/>
              <a:defRPr>
                <a:latin typeface="Anaheim"/>
                <a:ea typeface="Anaheim"/>
                <a:cs typeface="Anaheim"/>
                <a:sym typeface="Anaheim"/>
              </a:defRPr>
            </a:lvl5pPr>
            <a:lvl6pPr lvl="5">
              <a:spcBef>
                <a:spcPts val="0"/>
              </a:spcBef>
              <a:spcAft>
                <a:spcPts val="0"/>
              </a:spcAft>
              <a:buSzPts val="2800"/>
              <a:buNone/>
              <a:defRPr>
                <a:latin typeface="Anaheim"/>
                <a:ea typeface="Anaheim"/>
                <a:cs typeface="Anaheim"/>
                <a:sym typeface="Anaheim"/>
              </a:defRPr>
            </a:lvl6pPr>
            <a:lvl7pPr lvl="6">
              <a:spcBef>
                <a:spcPts val="0"/>
              </a:spcBef>
              <a:spcAft>
                <a:spcPts val="0"/>
              </a:spcAft>
              <a:buSzPts val="2800"/>
              <a:buNone/>
              <a:defRPr>
                <a:latin typeface="Anaheim"/>
                <a:ea typeface="Anaheim"/>
                <a:cs typeface="Anaheim"/>
                <a:sym typeface="Anaheim"/>
              </a:defRPr>
            </a:lvl7pPr>
            <a:lvl8pPr lvl="7">
              <a:spcBef>
                <a:spcPts val="0"/>
              </a:spcBef>
              <a:spcAft>
                <a:spcPts val="0"/>
              </a:spcAft>
              <a:buSzPts val="2800"/>
              <a:buNone/>
              <a:defRPr>
                <a:latin typeface="Anaheim"/>
                <a:ea typeface="Anaheim"/>
                <a:cs typeface="Anaheim"/>
                <a:sym typeface="Anaheim"/>
              </a:defRPr>
            </a:lvl8pPr>
            <a:lvl9pPr lvl="8">
              <a:spcBef>
                <a:spcPts val="0"/>
              </a:spcBef>
              <a:spcAft>
                <a:spcPts val="0"/>
              </a:spcAft>
              <a:buSzPts val="2800"/>
              <a:buNone/>
              <a:defRPr>
                <a:latin typeface="Anaheim"/>
                <a:ea typeface="Anaheim"/>
                <a:cs typeface="Anaheim"/>
                <a:sym typeface="Anaheim"/>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AAD3BD"/>
        </a:solidFill>
      </p:bgPr>
    </p:bg>
    <p:spTree>
      <p:nvGrpSpPr>
        <p:cNvPr id="205" name="Shape 205"/>
        <p:cNvGrpSpPr/>
        <p:nvPr/>
      </p:nvGrpSpPr>
      <p:grpSpPr>
        <a:xfrm>
          <a:off x="0" y="0"/>
          <a:ext cx="0" cy="0"/>
          <a:chOff x="0" y="0"/>
          <a:chExt cx="0" cy="0"/>
        </a:xfrm>
      </p:grpSpPr>
      <p:sp>
        <p:nvSpPr>
          <p:cNvPr id="206" name="Google Shape;206;p27"/>
          <p:cNvSpPr/>
          <p:nvPr/>
        </p:nvSpPr>
        <p:spPr>
          <a:xfrm rot="5400000">
            <a:off x="3825825" y="-791625"/>
            <a:ext cx="3908700" cy="675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2">
  <p:cSld name="BLANK_2">
    <p:bg>
      <p:bgPr>
        <a:solidFill>
          <a:srgbClr val="AAD3BD"/>
        </a:solidFill>
      </p:bgPr>
    </p:bg>
    <p:spTree>
      <p:nvGrpSpPr>
        <p:cNvPr id="207" name="Shape 207"/>
        <p:cNvGrpSpPr/>
        <p:nvPr/>
      </p:nvGrpSpPr>
      <p:grpSpPr>
        <a:xfrm>
          <a:off x="0" y="0"/>
          <a:ext cx="0" cy="0"/>
          <a:chOff x="0" y="0"/>
          <a:chExt cx="0" cy="0"/>
        </a:xfrm>
      </p:grpSpPr>
      <p:sp>
        <p:nvSpPr>
          <p:cNvPr id="208" name="Google Shape;208;p28"/>
          <p:cNvSpPr/>
          <p:nvPr/>
        </p:nvSpPr>
        <p:spPr>
          <a:xfrm>
            <a:off x="8057100" y="542750"/>
            <a:ext cx="1086900" cy="397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2 1">
  <p:cSld name="BLANK_2_1">
    <p:bg>
      <p:bgPr>
        <a:solidFill>
          <a:srgbClr val="AAD3BD"/>
        </a:solidFill>
      </p:bgPr>
    </p:bg>
    <p:spTree>
      <p:nvGrpSpPr>
        <p:cNvPr id="209" name="Shape 209"/>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1">
  <p:cSld name="BLANK_1">
    <p:bg>
      <p:bgPr>
        <a:solidFill>
          <a:srgbClr val="AAD3BD"/>
        </a:solidFill>
      </p:bgPr>
    </p:bg>
    <p:spTree>
      <p:nvGrpSpPr>
        <p:cNvPr id="210" name="Shape 210"/>
        <p:cNvGrpSpPr/>
        <p:nvPr/>
      </p:nvGrpSpPr>
      <p:grpSpPr>
        <a:xfrm>
          <a:off x="0" y="0"/>
          <a:ext cx="0" cy="0"/>
          <a:chOff x="0" y="0"/>
          <a:chExt cx="0" cy="0"/>
        </a:xfrm>
      </p:grpSpPr>
      <p:sp>
        <p:nvSpPr>
          <p:cNvPr id="211" name="Google Shape;211;p30"/>
          <p:cNvSpPr/>
          <p:nvPr/>
        </p:nvSpPr>
        <p:spPr>
          <a:xfrm rot="5400000">
            <a:off x="3825825" y="-791625"/>
            <a:ext cx="3908700" cy="6755100"/>
          </a:xfrm>
          <a:prstGeom prst="rect">
            <a:avLst/>
          </a:pr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OPENING TITLE 1 1">
  <p:cSld name="CUSTOM_7_1_1">
    <p:bg>
      <p:bgPr>
        <a:solidFill>
          <a:srgbClr val="AAD3BD"/>
        </a:solidFill>
      </p:bgPr>
    </p:bg>
    <p:spTree>
      <p:nvGrpSpPr>
        <p:cNvPr id="16" name="Shape 16"/>
        <p:cNvGrpSpPr/>
        <p:nvPr/>
      </p:nvGrpSpPr>
      <p:grpSpPr>
        <a:xfrm>
          <a:off x="0" y="0"/>
          <a:ext cx="0" cy="0"/>
          <a:chOff x="0" y="0"/>
          <a:chExt cx="0" cy="0"/>
        </a:xfrm>
      </p:grpSpPr>
      <p:sp>
        <p:nvSpPr>
          <p:cNvPr id="17" name="Google Shape;17;p4"/>
          <p:cNvSpPr txBox="1"/>
          <p:nvPr>
            <p:ph type="ctrTitle"/>
          </p:nvPr>
        </p:nvSpPr>
        <p:spPr>
          <a:xfrm>
            <a:off x="803375" y="1490750"/>
            <a:ext cx="3651600" cy="17823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5600"/>
              <a:buNone/>
              <a:defRPr b="0" sz="5600">
                <a:solidFill>
                  <a:srgbClr val="FFFFFF"/>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p:txBody>
      </p:sp>
      <p:sp>
        <p:nvSpPr>
          <p:cNvPr id="18" name="Google Shape;18;p4"/>
          <p:cNvSpPr txBox="1"/>
          <p:nvPr>
            <p:ph idx="1" type="subTitle"/>
          </p:nvPr>
        </p:nvSpPr>
        <p:spPr>
          <a:xfrm>
            <a:off x="803375" y="3322750"/>
            <a:ext cx="3110400" cy="71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694C84"/>
              </a:buClr>
              <a:buSzPts val="1100"/>
              <a:buNone/>
              <a:defRPr sz="1100">
                <a:solidFill>
                  <a:srgbClr val="694C84"/>
                </a:solidFill>
              </a:defRPr>
            </a:lvl1pPr>
            <a:lvl2pPr lvl="1" rtl="0">
              <a:lnSpc>
                <a:spcPct val="100000"/>
              </a:lnSpc>
              <a:spcBef>
                <a:spcPts val="0"/>
              </a:spcBef>
              <a:spcAft>
                <a:spcPts val="0"/>
              </a:spcAft>
              <a:buClr>
                <a:srgbClr val="694C84"/>
              </a:buClr>
              <a:buSzPts val="2800"/>
              <a:buFont typeface="Barlow"/>
              <a:buNone/>
              <a:defRPr sz="2800">
                <a:solidFill>
                  <a:srgbClr val="694C84"/>
                </a:solidFill>
                <a:latin typeface="Barlow"/>
                <a:ea typeface="Barlow"/>
                <a:cs typeface="Barlow"/>
                <a:sym typeface="Barlow"/>
              </a:defRPr>
            </a:lvl2pPr>
            <a:lvl3pPr lvl="2" rtl="0">
              <a:lnSpc>
                <a:spcPct val="100000"/>
              </a:lnSpc>
              <a:spcBef>
                <a:spcPts val="0"/>
              </a:spcBef>
              <a:spcAft>
                <a:spcPts val="0"/>
              </a:spcAft>
              <a:buClr>
                <a:srgbClr val="694C84"/>
              </a:buClr>
              <a:buSzPts val="2800"/>
              <a:buFont typeface="Barlow"/>
              <a:buNone/>
              <a:defRPr sz="2800">
                <a:solidFill>
                  <a:srgbClr val="694C84"/>
                </a:solidFill>
                <a:latin typeface="Barlow"/>
                <a:ea typeface="Barlow"/>
                <a:cs typeface="Barlow"/>
                <a:sym typeface="Barlow"/>
              </a:defRPr>
            </a:lvl3pPr>
            <a:lvl4pPr lvl="3" rtl="0">
              <a:lnSpc>
                <a:spcPct val="100000"/>
              </a:lnSpc>
              <a:spcBef>
                <a:spcPts val="0"/>
              </a:spcBef>
              <a:spcAft>
                <a:spcPts val="0"/>
              </a:spcAft>
              <a:buClr>
                <a:srgbClr val="694C84"/>
              </a:buClr>
              <a:buSzPts val="2800"/>
              <a:buFont typeface="Barlow"/>
              <a:buNone/>
              <a:defRPr sz="2800">
                <a:solidFill>
                  <a:srgbClr val="694C84"/>
                </a:solidFill>
                <a:latin typeface="Barlow"/>
                <a:ea typeface="Barlow"/>
                <a:cs typeface="Barlow"/>
                <a:sym typeface="Barlow"/>
              </a:defRPr>
            </a:lvl4pPr>
            <a:lvl5pPr lvl="4" rtl="0">
              <a:lnSpc>
                <a:spcPct val="100000"/>
              </a:lnSpc>
              <a:spcBef>
                <a:spcPts val="0"/>
              </a:spcBef>
              <a:spcAft>
                <a:spcPts val="0"/>
              </a:spcAft>
              <a:buClr>
                <a:srgbClr val="694C84"/>
              </a:buClr>
              <a:buSzPts val="2800"/>
              <a:buFont typeface="Barlow"/>
              <a:buNone/>
              <a:defRPr sz="2800">
                <a:solidFill>
                  <a:srgbClr val="694C84"/>
                </a:solidFill>
                <a:latin typeface="Barlow"/>
                <a:ea typeface="Barlow"/>
                <a:cs typeface="Barlow"/>
                <a:sym typeface="Barlow"/>
              </a:defRPr>
            </a:lvl5pPr>
            <a:lvl6pPr lvl="5" rtl="0">
              <a:lnSpc>
                <a:spcPct val="100000"/>
              </a:lnSpc>
              <a:spcBef>
                <a:spcPts val="0"/>
              </a:spcBef>
              <a:spcAft>
                <a:spcPts val="0"/>
              </a:spcAft>
              <a:buClr>
                <a:srgbClr val="694C84"/>
              </a:buClr>
              <a:buSzPts val="2800"/>
              <a:buFont typeface="Barlow"/>
              <a:buNone/>
              <a:defRPr sz="2800">
                <a:solidFill>
                  <a:srgbClr val="694C84"/>
                </a:solidFill>
                <a:latin typeface="Barlow"/>
                <a:ea typeface="Barlow"/>
                <a:cs typeface="Barlow"/>
                <a:sym typeface="Barlow"/>
              </a:defRPr>
            </a:lvl6pPr>
            <a:lvl7pPr lvl="6" rtl="0">
              <a:lnSpc>
                <a:spcPct val="100000"/>
              </a:lnSpc>
              <a:spcBef>
                <a:spcPts val="0"/>
              </a:spcBef>
              <a:spcAft>
                <a:spcPts val="0"/>
              </a:spcAft>
              <a:buClr>
                <a:srgbClr val="694C84"/>
              </a:buClr>
              <a:buSzPts val="2800"/>
              <a:buFont typeface="Barlow"/>
              <a:buNone/>
              <a:defRPr sz="2800">
                <a:solidFill>
                  <a:srgbClr val="694C84"/>
                </a:solidFill>
                <a:latin typeface="Barlow"/>
                <a:ea typeface="Barlow"/>
                <a:cs typeface="Barlow"/>
                <a:sym typeface="Barlow"/>
              </a:defRPr>
            </a:lvl7pPr>
            <a:lvl8pPr lvl="7" rtl="0">
              <a:lnSpc>
                <a:spcPct val="100000"/>
              </a:lnSpc>
              <a:spcBef>
                <a:spcPts val="0"/>
              </a:spcBef>
              <a:spcAft>
                <a:spcPts val="0"/>
              </a:spcAft>
              <a:buClr>
                <a:srgbClr val="694C84"/>
              </a:buClr>
              <a:buSzPts val="2800"/>
              <a:buFont typeface="Barlow"/>
              <a:buNone/>
              <a:defRPr sz="2800">
                <a:solidFill>
                  <a:srgbClr val="694C84"/>
                </a:solidFill>
                <a:latin typeface="Barlow"/>
                <a:ea typeface="Barlow"/>
                <a:cs typeface="Barlow"/>
                <a:sym typeface="Barlow"/>
              </a:defRPr>
            </a:lvl8pPr>
            <a:lvl9pPr lvl="8" rtl="0">
              <a:lnSpc>
                <a:spcPct val="100000"/>
              </a:lnSpc>
              <a:spcBef>
                <a:spcPts val="0"/>
              </a:spcBef>
              <a:spcAft>
                <a:spcPts val="0"/>
              </a:spcAft>
              <a:buClr>
                <a:srgbClr val="694C84"/>
              </a:buClr>
              <a:buSzPts val="2800"/>
              <a:buFont typeface="Barlow"/>
              <a:buNone/>
              <a:defRPr sz="2800">
                <a:solidFill>
                  <a:srgbClr val="694C84"/>
                </a:solidFill>
                <a:latin typeface="Barlow"/>
                <a:ea typeface="Barlow"/>
                <a:cs typeface="Barlow"/>
                <a:sym typeface="Barlow"/>
              </a:defRPr>
            </a:lvl9pPr>
          </a:lstStyle>
          <a:p/>
        </p:txBody>
      </p:sp>
      <p:sp>
        <p:nvSpPr>
          <p:cNvPr id="19" name="Google Shape;19;p4"/>
          <p:cNvSpPr/>
          <p:nvPr/>
        </p:nvSpPr>
        <p:spPr>
          <a:xfrm>
            <a:off x="6033599" y="-25"/>
            <a:ext cx="3110410" cy="4614809"/>
          </a:xfrm>
          <a:custGeom>
            <a:rect b="b" l="l" r="r" t="t"/>
            <a:pathLst>
              <a:path extrusionOk="0" h="20429" w="17059">
                <a:moveTo>
                  <a:pt x="166" y="1"/>
                </a:moveTo>
                <a:cubicBezTo>
                  <a:pt x="74" y="1"/>
                  <a:pt x="0" y="78"/>
                  <a:pt x="0" y="168"/>
                </a:cubicBezTo>
                <a:lnTo>
                  <a:pt x="0" y="20262"/>
                </a:lnTo>
                <a:cubicBezTo>
                  <a:pt x="0" y="20355"/>
                  <a:pt x="74" y="20429"/>
                  <a:pt x="166" y="20429"/>
                </a:cubicBezTo>
                <a:lnTo>
                  <a:pt x="16892" y="20429"/>
                </a:lnTo>
                <a:cubicBezTo>
                  <a:pt x="16985" y="20429"/>
                  <a:pt x="17058" y="20355"/>
                  <a:pt x="17058" y="20262"/>
                </a:cubicBezTo>
                <a:lnTo>
                  <a:pt x="17058" y="168"/>
                </a:lnTo>
                <a:cubicBezTo>
                  <a:pt x="17058" y="78"/>
                  <a:pt x="16985" y="1"/>
                  <a:pt x="16892" y="1"/>
                </a:cubicBezTo>
                <a:close/>
              </a:path>
            </a:pathLst>
          </a:cu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2">
  <p:cSld name="BLANK_2_2">
    <p:spTree>
      <p:nvGrpSpPr>
        <p:cNvPr id="212" name="Shape 212"/>
        <p:cNvGrpSpPr/>
        <p:nvPr/>
      </p:nvGrpSpPr>
      <p:grpSpPr>
        <a:xfrm>
          <a:off x="0" y="0"/>
          <a:ext cx="0" cy="0"/>
          <a:chOff x="0" y="0"/>
          <a:chExt cx="0" cy="0"/>
        </a:xfrm>
      </p:grpSpPr>
      <p:sp>
        <p:nvSpPr>
          <p:cNvPr id="213" name="Google Shape;213;p31"/>
          <p:cNvSpPr/>
          <p:nvPr/>
        </p:nvSpPr>
        <p:spPr>
          <a:xfrm rot="10800000">
            <a:off x="-304800" y="86175"/>
            <a:ext cx="1737000" cy="17370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1"/>
          <p:cNvSpPr txBox="1"/>
          <p:nvPr>
            <p:ph idx="12" type="sldNum"/>
          </p:nvPr>
        </p:nvSpPr>
        <p:spPr>
          <a:xfrm>
            <a:off x="8603825" y="4730500"/>
            <a:ext cx="349200" cy="2799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_12">
    <p:bg>
      <p:bgPr>
        <a:solidFill>
          <a:srgbClr val="EECAC8"/>
        </a:solidFill>
      </p:bgPr>
    </p:bg>
    <p:spTree>
      <p:nvGrpSpPr>
        <p:cNvPr id="20" name="Shape 20"/>
        <p:cNvGrpSpPr/>
        <p:nvPr/>
      </p:nvGrpSpPr>
      <p:grpSpPr>
        <a:xfrm>
          <a:off x="0" y="0"/>
          <a:ext cx="0" cy="0"/>
          <a:chOff x="0" y="0"/>
          <a:chExt cx="0" cy="0"/>
        </a:xfrm>
      </p:grpSpPr>
      <p:sp>
        <p:nvSpPr>
          <p:cNvPr id="21" name="Google Shape;21;p5"/>
          <p:cNvSpPr/>
          <p:nvPr/>
        </p:nvSpPr>
        <p:spPr>
          <a:xfrm>
            <a:off x="0" y="543600"/>
            <a:ext cx="1086900" cy="3978900"/>
          </a:xfrm>
          <a:prstGeom prst="rect">
            <a:avLst/>
          </a:pr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5"/>
          <p:cNvSpPr txBox="1"/>
          <p:nvPr>
            <p:ph hasCustomPrompt="1" type="title"/>
          </p:nvPr>
        </p:nvSpPr>
        <p:spPr>
          <a:xfrm flipH="1">
            <a:off x="2814539" y="690138"/>
            <a:ext cx="2049600" cy="537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434343"/>
              </a:buClr>
              <a:buSzPts val="3600"/>
              <a:buNone/>
              <a:defRPr sz="3600">
                <a:solidFill>
                  <a:srgbClr val="434343"/>
                </a:solidFill>
              </a:defRPr>
            </a:lvl1pPr>
            <a:lvl2pPr lvl="1"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5"/>
          <p:cNvSpPr txBox="1"/>
          <p:nvPr>
            <p:ph hasCustomPrompt="1" idx="2" type="title"/>
          </p:nvPr>
        </p:nvSpPr>
        <p:spPr>
          <a:xfrm flipH="1">
            <a:off x="5105164" y="690138"/>
            <a:ext cx="2067600" cy="537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434343"/>
              </a:buClr>
              <a:buSzPts val="3600"/>
              <a:buNone/>
              <a:defRPr sz="3600">
                <a:solidFill>
                  <a:srgbClr val="434343"/>
                </a:solidFill>
              </a:defRPr>
            </a:lvl1pPr>
            <a:lvl2pPr lvl="1"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5"/>
          <p:cNvSpPr txBox="1"/>
          <p:nvPr>
            <p:ph idx="1" type="subTitle"/>
          </p:nvPr>
        </p:nvSpPr>
        <p:spPr>
          <a:xfrm>
            <a:off x="2814539" y="1142882"/>
            <a:ext cx="2748300" cy="3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Reem Kufi"/>
                <a:ea typeface="Reem Kufi"/>
                <a:cs typeface="Reem Kufi"/>
                <a:sym typeface="Reem Kufi"/>
              </a:defRPr>
            </a:lvl1pPr>
            <a:lvl2pPr lvl="1" rtl="0">
              <a:lnSpc>
                <a:spcPct val="100000"/>
              </a:lnSpc>
              <a:spcBef>
                <a:spcPts val="1600"/>
              </a:spcBef>
              <a:spcAft>
                <a:spcPts val="0"/>
              </a:spcAft>
              <a:buNone/>
              <a:defRPr>
                <a:solidFill>
                  <a:srgbClr val="FFFFFF"/>
                </a:solidFill>
                <a:latin typeface="Reem Kufi"/>
                <a:ea typeface="Reem Kufi"/>
                <a:cs typeface="Reem Kufi"/>
                <a:sym typeface="Reem Kufi"/>
              </a:defRPr>
            </a:lvl2pPr>
            <a:lvl3pPr lvl="2" rtl="0">
              <a:lnSpc>
                <a:spcPct val="100000"/>
              </a:lnSpc>
              <a:spcBef>
                <a:spcPts val="1600"/>
              </a:spcBef>
              <a:spcAft>
                <a:spcPts val="0"/>
              </a:spcAft>
              <a:buNone/>
              <a:defRPr>
                <a:solidFill>
                  <a:srgbClr val="FFFFFF"/>
                </a:solidFill>
                <a:latin typeface="Reem Kufi"/>
                <a:ea typeface="Reem Kufi"/>
                <a:cs typeface="Reem Kufi"/>
                <a:sym typeface="Reem Kufi"/>
              </a:defRPr>
            </a:lvl3pPr>
            <a:lvl4pPr lvl="3" rtl="0">
              <a:lnSpc>
                <a:spcPct val="100000"/>
              </a:lnSpc>
              <a:spcBef>
                <a:spcPts val="1600"/>
              </a:spcBef>
              <a:spcAft>
                <a:spcPts val="0"/>
              </a:spcAft>
              <a:buNone/>
              <a:defRPr>
                <a:solidFill>
                  <a:srgbClr val="FFFFFF"/>
                </a:solidFill>
                <a:latin typeface="Reem Kufi"/>
                <a:ea typeface="Reem Kufi"/>
                <a:cs typeface="Reem Kufi"/>
                <a:sym typeface="Reem Kufi"/>
              </a:defRPr>
            </a:lvl4pPr>
            <a:lvl5pPr lvl="4" rtl="0">
              <a:lnSpc>
                <a:spcPct val="100000"/>
              </a:lnSpc>
              <a:spcBef>
                <a:spcPts val="1600"/>
              </a:spcBef>
              <a:spcAft>
                <a:spcPts val="0"/>
              </a:spcAft>
              <a:buNone/>
              <a:defRPr>
                <a:solidFill>
                  <a:srgbClr val="FFFFFF"/>
                </a:solidFill>
                <a:latin typeface="Reem Kufi"/>
                <a:ea typeface="Reem Kufi"/>
                <a:cs typeface="Reem Kufi"/>
                <a:sym typeface="Reem Kufi"/>
              </a:defRPr>
            </a:lvl5pPr>
            <a:lvl6pPr lvl="5" rtl="0">
              <a:lnSpc>
                <a:spcPct val="100000"/>
              </a:lnSpc>
              <a:spcBef>
                <a:spcPts val="1600"/>
              </a:spcBef>
              <a:spcAft>
                <a:spcPts val="0"/>
              </a:spcAft>
              <a:buNone/>
              <a:defRPr>
                <a:solidFill>
                  <a:srgbClr val="FFFFFF"/>
                </a:solidFill>
                <a:latin typeface="Reem Kufi"/>
                <a:ea typeface="Reem Kufi"/>
                <a:cs typeface="Reem Kufi"/>
                <a:sym typeface="Reem Kufi"/>
              </a:defRPr>
            </a:lvl6pPr>
            <a:lvl7pPr lvl="6" rtl="0">
              <a:lnSpc>
                <a:spcPct val="100000"/>
              </a:lnSpc>
              <a:spcBef>
                <a:spcPts val="1600"/>
              </a:spcBef>
              <a:spcAft>
                <a:spcPts val="0"/>
              </a:spcAft>
              <a:buNone/>
              <a:defRPr>
                <a:solidFill>
                  <a:srgbClr val="FFFFFF"/>
                </a:solidFill>
                <a:latin typeface="Reem Kufi"/>
                <a:ea typeface="Reem Kufi"/>
                <a:cs typeface="Reem Kufi"/>
                <a:sym typeface="Reem Kufi"/>
              </a:defRPr>
            </a:lvl7pPr>
            <a:lvl8pPr lvl="7" rtl="0">
              <a:lnSpc>
                <a:spcPct val="100000"/>
              </a:lnSpc>
              <a:spcBef>
                <a:spcPts val="1600"/>
              </a:spcBef>
              <a:spcAft>
                <a:spcPts val="0"/>
              </a:spcAft>
              <a:buNone/>
              <a:defRPr>
                <a:solidFill>
                  <a:srgbClr val="FFFFFF"/>
                </a:solidFill>
                <a:latin typeface="Reem Kufi"/>
                <a:ea typeface="Reem Kufi"/>
                <a:cs typeface="Reem Kufi"/>
                <a:sym typeface="Reem Kufi"/>
              </a:defRPr>
            </a:lvl8pPr>
            <a:lvl9pPr lvl="8" rtl="0">
              <a:lnSpc>
                <a:spcPct val="100000"/>
              </a:lnSpc>
              <a:spcBef>
                <a:spcPts val="1600"/>
              </a:spcBef>
              <a:spcAft>
                <a:spcPts val="1600"/>
              </a:spcAft>
              <a:buNone/>
              <a:defRPr>
                <a:solidFill>
                  <a:srgbClr val="FFFFFF"/>
                </a:solidFill>
                <a:latin typeface="Reem Kufi"/>
                <a:ea typeface="Reem Kufi"/>
                <a:cs typeface="Reem Kufi"/>
                <a:sym typeface="Reem Kufi"/>
              </a:defRPr>
            </a:lvl9pPr>
          </a:lstStyle>
          <a:p/>
        </p:txBody>
      </p:sp>
      <p:sp>
        <p:nvSpPr>
          <p:cNvPr id="25" name="Google Shape;25;p5"/>
          <p:cNvSpPr txBox="1"/>
          <p:nvPr>
            <p:ph idx="3" type="subTitle"/>
          </p:nvPr>
        </p:nvSpPr>
        <p:spPr>
          <a:xfrm>
            <a:off x="5105164" y="1141532"/>
            <a:ext cx="2742300" cy="3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Reem Kufi"/>
                <a:ea typeface="Reem Kufi"/>
                <a:cs typeface="Reem Kufi"/>
                <a:sym typeface="Reem Kufi"/>
              </a:defRPr>
            </a:lvl1pPr>
            <a:lvl2pPr lvl="1" rtl="0">
              <a:lnSpc>
                <a:spcPct val="100000"/>
              </a:lnSpc>
              <a:spcBef>
                <a:spcPts val="1600"/>
              </a:spcBef>
              <a:spcAft>
                <a:spcPts val="0"/>
              </a:spcAft>
              <a:buNone/>
              <a:defRPr>
                <a:solidFill>
                  <a:srgbClr val="FFFFFF"/>
                </a:solidFill>
                <a:latin typeface="Reem Kufi"/>
                <a:ea typeface="Reem Kufi"/>
                <a:cs typeface="Reem Kufi"/>
                <a:sym typeface="Reem Kufi"/>
              </a:defRPr>
            </a:lvl2pPr>
            <a:lvl3pPr lvl="2" rtl="0">
              <a:lnSpc>
                <a:spcPct val="100000"/>
              </a:lnSpc>
              <a:spcBef>
                <a:spcPts val="1600"/>
              </a:spcBef>
              <a:spcAft>
                <a:spcPts val="0"/>
              </a:spcAft>
              <a:buNone/>
              <a:defRPr>
                <a:solidFill>
                  <a:srgbClr val="FFFFFF"/>
                </a:solidFill>
                <a:latin typeface="Reem Kufi"/>
                <a:ea typeface="Reem Kufi"/>
                <a:cs typeface="Reem Kufi"/>
                <a:sym typeface="Reem Kufi"/>
              </a:defRPr>
            </a:lvl3pPr>
            <a:lvl4pPr lvl="3" rtl="0">
              <a:lnSpc>
                <a:spcPct val="100000"/>
              </a:lnSpc>
              <a:spcBef>
                <a:spcPts val="1600"/>
              </a:spcBef>
              <a:spcAft>
                <a:spcPts val="0"/>
              </a:spcAft>
              <a:buNone/>
              <a:defRPr>
                <a:solidFill>
                  <a:srgbClr val="FFFFFF"/>
                </a:solidFill>
                <a:latin typeface="Reem Kufi"/>
                <a:ea typeface="Reem Kufi"/>
                <a:cs typeface="Reem Kufi"/>
                <a:sym typeface="Reem Kufi"/>
              </a:defRPr>
            </a:lvl4pPr>
            <a:lvl5pPr lvl="4" rtl="0">
              <a:lnSpc>
                <a:spcPct val="100000"/>
              </a:lnSpc>
              <a:spcBef>
                <a:spcPts val="1600"/>
              </a:spcBef>
              <a:spcAft>
                <a:spcPts val="0"/>
              </a:spcAft>
              <a:buNone/>
              <a:defRPr>
                <a:solidFill>
                  <a:srgbClr val="FFFFFF"/>
                </a:solidFill>
                <a:latin typeface="Reem Kufi"/>
                <a:ea typeface="Reem Kufi"/>
                <a:cs typeface="Reem Kufi"/>
                <a:sym typeface="Reem Kufi"/>
              </a:defRPr>
            </a:lvl5pPr>
            <a:lvl6pPr lvl="5" rtl="0">
              <a:lnSpc>
                <a:spcPct val="100000"/>
              </a:lnSpc>
              <a:spcBef>
                <a:spcPts val="1600"/>
              </a:spcBef>
              <a:spcAft>
                <a:spcPts val="0"/>
              </a:spcAft>
              <a:buNone/>
              <a:defRPr>
                <a:solidFill>
                  <a:srgbClr val="FFFFFF"/>
                </a:solidFill>
                <a:latin typeface="Reem Kufi"/>
                <a:ea typeface="Reem Kufi"/>
                <a:cs typeface="Reem Kufi"/>
                <a:sym typeface="Reem Kufi"/>
              </a:defRPr>
            </a:lvl6pPr>
            <a:lvl7pPr lvl="6" rtl="0">
              <a:lnSpc>
                <a:spcPct val="100000"/>
              </a:lnSpc>
              <a:spcBef>
                <a:spcPts val="1600"/>
              </a:spcBef>
              <a:spcAft>
                <a:spcPts val="0"/>
              </a:spcAft>
              <a:buNone/>
              <a:defRPr>
                <a:solidFill>
                  <a:srgbClr val="FFFFFF"/>
                </a:solidFill>
                <a:latin typeface="Reem Kufi"/>
                <a:ea typeface="Reem Kufi"/>
                <a:cs typeface="Reem Kufi"/>
                <a:sym typeface="Reem Kufi"/>
              </a:defRPr>
            </a:lvl7pPr>
            <a:lvl8pPr lvl="7" rtl="0">
              <a:lnSpc>
                <a:spcPct val="100000"/>
              </a:lnSpc>
              <a:spcBef>
                <a:spcPts val="1600"/>
              </a:spcBef>
              <a:spcAft>
                <a:spcPts val="0"/>
              </a:spcAft>
              <a:buNone/>
              <a:defRPr>
                <a:solidFill>
                  <a:srgbClr val="FFFFFF"/>
                </a:solidFill>
                <a:latin typeface="Reem Kufi"/>
                <a:ea typeface="Reem Kufi"/>
                <a:cs typeface="Reem Kufi"/>
                <a:sym typeface="Reem Kufi"/>
              </a:defRPr>
            </a:lvl8pPr>
            <a:lvl9pPr lvl="8" rtl="0">
              <a:lnSpc>
                <a:spcPct val="100000"/>
              </a:lnSpc>
              <a:spcBef>
                <a:spcPts val="1600"/>
              </a:spcBef>
              <a:spcAft>
                <a:spcPts val="1600"/>
              </a:spcAft>
              <a:buNone/>
              <a:defRPr>
                <a:solidFill>
                  <a:srgbClr val="FFFFFF"/>
                </a:solidFill>
                <a:latin typeface="Reem Kufi"/>
                <a:ea typeface="Reem Kufi"/>
                <a:cs typeface="Reem Kufi"/>
                <a:sym typeface="Reem Kufi"/>
              </a:defRPr>
            </a:lvl9pPr>
          </a:lstStyle>
          <a:p/>
        </p:txBody>
      </p:sp>
      <p:sp>
        <p:nvSpPr>
          <p:cNvPr id="26" name="Google Shape;26;p5"/>
          <p:cNvSpPr txBox="1"/>
          <p:nvPr>
            <p:ph idx="4" type="title"/>
          </p:nvPr>
        </p:nvSpPr>
        <p:spPr>
          <a:xfrm>
            <a:off x="439200" y="2208550"/>
            <a:ext cx="2662200" cy="6789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0" sz="1800">
                <a:solidFill>
                  <a:srgbClr val="434343"/>
                </a:solidFill>
              </a:defRPr>
            </a:lvl1pPr>
            <a:lvl2pPr lvl="1" rtl="0" algn="r">
              <a:spcBef>
                <a:spcPts val="0"/>
              </a:spcBef>
              <a:spcAft>
                <a:spcPts val="0"/>
              </a:spcAft>
              <a:buNone/>
              <a:defRPr sz="2400">
                <a:solidFill>
                  <a:srgbClr val="434343"/>
                </a:solidFill>
                <a:latin typeface="Roboto Slab Regular"/>
                <a:ea typeface="Roboto Slab Regular"/>
                <a:cs typeface="Roboto Slab Regular"/>
                <a:sym typeface="Roboto Slab Regular"/>
              </a:defRPr>
            </a:lvl2pPr>
            <a:lvl3pPr lvl="2" rtl="0" algn="r">
              <a:spcBef>
                <a:spcPts val="0"/>
              </a:spcBef>
              <a:spcAft>
                <a:spcPts val="0"/>
              </a:spcAft>
              <a:buNone/>
              <a:defRPr sz="2400">
                <a:solidFill>
                  <a:srgbClr val="434343"/>
                </a:solidFill>
                <a:latin typeface="Roboto Slab Regular"/>
                <a:ea typeface="Roboto Slab Regular"/>
                <a:cs typeface="Roboto Slab Regular"/>
                <a:sym typeface="Roboto Slab Regular"/>
              </a:defRPr>
            </a:lvl3pPr>
            <a:lvl4pPr lvl="3" rtl="0" algn="r">
              <a:spcBef>
                <a:spcPts val="0"/>
              </a:spcBef>
              <a:spcAft>
                <a:spcPts val="0"/>
              </a:spcAft>
              <a:buNone/>
              <a:defRPr sz="2400">
                <a:solidFill>
                  <a:srgbClr val="434343"/>
                </a:solidFill>
                <a:latin typeface="Roboto Slab Regular"/>
                <a:ea typeface="Roboto Slab Regular"/>
                <a:cs typeface="Roboto Slab Regular"/>
                <a:sym typeface="Roboto Slab Regular"/>
              </a:defRPr>
            </a:lvl4pPr>
            <a:lvl5pPr lvl="4" rtl="0" algn="r">
              <a:spcBef>
                <a:spcPts val="0"/>
              </a:spcBef>
              <a:spcAft>
                <a:spcPts val="0"/>
              </a:spcAft>
              <a:buNone/>
              <a:defRPr sz="2400">
                <a:solidFill>
                  <a:srgbClr val="434343"/>
                </a:solidFill>
                <a:latin typeface="Roboto Slab Regular"/>
                <a:ea typeface="Roboto Slab Regular"/>
                <a:cs typeface="Roboto Slab Regular"/>
                <a:sym typeface="Roboto Slab Regular"/>
              </a:defRPr>
            </a:lvl5pPr>
            <a:lvl6pPr lvl="5" rtl="0" algn="r">
              <a:spcBef>
                <a:spcPts val="0"/>
              </a:spcBef>
              <a:spcAft>
                <a:spcPts val="0"/>
              </a:spcAft>
              <a:buNone/>
              <a:defRPr sz="2400">
                <a:solidFill>
                  <a:srgbClr val="434343"/>
                </a:solidFill>
                <a:latin typeface="Roboto Slab Regular"/>
                <a:ea typeface="Roboto Slab Regular"/>
                <a:cs typeface="Roboto Slab Regular"/>
                <a:sym typeface="Roboto Slab Regular"/>
              </a:defRPr>
            </a:lvl6pPr>
            <a:lvl7pPr lvl="6" rtl="0" algn="r">
              <a:spcBef>
                <a:spcPts val="0"/>
              </a:spcBef>
              <a:spcAft>
                <a:spcPts val="0"/>
              </a:spcAft>
              <a:buNone/>
              <a:defRPr sz="2400">
                <a:solidFill>
                  <a:srgbClr val="434343"/>
                </a:solidFill>
                <a:latin typeface="Roboto Slab Regular"/>
                <a:ea typeface="Roboto Slab Regular"/>
                <a:cs typeface="Roboto Slab Regular"/>
                <a:sym typeface="Roboto Slab Regular"/>
              </a:defRPr>
            </a:lvl7pPr>
            <a:lvl8pPr lvl="7" rtl="0" algn="r">
              <a:spcBef>
                <a:spcPts val="0"/>
              </a:spcBef>
              <a:spcAft>
                <a:spcPts val="0"/>
              </a:spcAft>
              <a:buNone/>
              <a:defRPr sz="2400">
                <a:solidFill>
                  <a:srgbClr val="434343"/>
                </a:solidFill>
                <a:latin typeface="Roboto Slab Regular"/>
                <a:ea typeface="Roboto Slab Regular"/>
                <a:cs typeface="Roboto Slab Regular"/>
                <a:sym typeface="Roboto Slab Regular"/>
              </a:defRPr>
            </a:lvl8pPr>
            <a:lvl9pPr lvl="8" rtl="0" algn="r">
              <a:spcBef>
                <a:spcPts val="0"/>
              </a:spcBef>
              <a:spcAft>
                <a:spcPts val="0"/>
              </a:spcAft>
              <a:buNone/>
              <a:defRPr sz="2400">
                <a:solidFill>
                  <a:srgbClr val="434343"/>
                </a:solidFill>
                <a:latin typeface="Roboto Slab Regular"/>
                <a:ea typeface="Roboto Slab Regular"/>
                <a:cs typeface="Roboto Slab Regular"/>
                <a:sym typeface="Roboto Slab Regular"/>
              </a:defRPr>
            </a:lvl9pPr>
          </a:lstStyle>
          <a:p/>
        </p:txBody>
      </p:sp>
      <p:sp>
        <p:nvSpPr>
          <p:cNvPr id="27" name="Google Shape;27;p5"/>
          <p:cNvSpPr txBox="1"/>
          <p:nvPr>
            <p:ph hasCustomPrompt="1" idx="5" type="title"/>
          </p:nvPr>
        </p:nvSpPr>
        <p:spPr>
          <a:xfrm flipH="1">
            <a:off x="5105164" y="1988853"/>
            <a:ext cx="2049600" cy="537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434343"/>
              </a:buClr>
              <a:buSzPts val="3600"/>
              <a:buNone/>
              <a:defRPr sz="3600">
                <a:solidFill>
                  <a:srgbClr val="434343"/>
                </a:solidFill>
              </a:defRPr>
            </a:lvl1pPr>
            <a:lvl2pPr lvl="1"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8" name="Google Shape;28;p5"/>
          <p:cNvSpPr txBox="1"/>
          <p:nvPr>
            <p:ph hasCustomPrompt="1" idx="6" type="title"/>
          </p:nvPr>
        </p:nvSpPr>
        <p:spPr>
          <a:xfrm flipH="1">
            <a:off x="2814539" y="3301594"/>
            <a:ext cx="2067600" cy="537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434343"/>
              </a:buClr>
              <a:buSzPts val="3600"/>
              <a:buNone/>
              <a:defRPr sz="3600">
                <a:solidFill>
                  <a:srgbClr val="434343"/>
                </a:solidFill>
              </a:defRPr>
            </a:lvl1pPr>
            <a:lvl2pPr lvl="1"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9" name="Google Shape;29;p5"/>
          <p:cNvSpPr txBox="1"/>
          <p:nvPr>
            <p:ph idx="7" type="subTitle"/>
          </p:nvPr>
        </p:nvSpPr>
        <p:spPr>
          <a:xfrm>
            <a:off x="5105164" y="2461969"/>
            <a:ext cx="2748300" cy="3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Reem Kufi"/>
                <a:ea typeface="Reem Kufi"/>
                <a:cs typeface="Reem Kufi"/>
                <a:sym typeface="Reem Kufi"/>
              </a:defRPr>
            </a:lvl1pPr>
            <a:lvl2pPr lvl="1" rtl="0">
              <a:lnSpc>
                <a:spcPct val="100000"/>
              </a:lnSpc>
              <a:spcBef>
                <a:spcPts val="1600"/>
              </a:spcBef>
              <a:spcAft>
                <a:spcPts val="0"/>
              </a:spcAft>
              <a:buNone/>
              <a:defRPr>
                <a:solidFill>
                  <a:srgbClr val="FFFFFF"/>
                </a:solidFill>
                <a:latin typeface="Reem Kufi"/>
                <a:ea typeface="Reem Kufi"/>
                <a:cs typeface="Reem Kufi"/>
                <a:sym typeface="Reem Kufi"/>
              </a:defRPr>
            </a:lvl2pPr>
            <a:lvl3pPr lvl="2" rtl="0">
              <a:lnSpc>
                <a:spcPct val="100000"/>
              </a:lnSpc>
              <a:spcBef>
                <a:spcPts val="1600"/>
              </a:spcBef>
              <a:spcAft>
                <a:spcPts val="0"/>
              </a:spcAft>
              <a:buNone/>
              <a:defRPr>
                <a:solidFill>
                  <a:srgbClr val="FFFFFF"/>
                </a:solidFill>
                <a:latin typeface="Reem Kufi"/>
                <a:ea typeface="Reem Kufi"/>
                <a:cs typeface="Reem Kufi"/>
                <a:sym typeface="Reem Kufi"/>
              </a:defRPr>
            </a:lvl3pPr>
            <a:lvl4pPr lvl="3" rtl="0">
              <a:lnSpc>
                <a:spcPct val="100000"/>
              </a:lnSpc>
              <a:spcBef>
                <a:spcPts val="1600"/>
              </a:spcBef>
              <a:spcAft>
                <a:spcPts val="0"/>
              </a:spcAft>
              <a:buNone/>
              <a:defRPr>
                <a:solidFill>
                  <a:srgbClr val="FFFFFF"/>
                </a:solidFill>
                <a:latin typeface="Reem Kufi"/>
                <a:ea typeface="Reem Kufi"/>
                <a:cs typeface="Reem Kufi"/>
                <a:sym typeface="Reem Kufi"/>
              </a:defRPr>
            </a:lvl4pPr>
            <a:lvl5pPr lvl="4" rtl="0">
              <a:lnSpc>
                <a:spcPct val="100000"/>
              </a:lnSpc>
              <a:spcBef>
                <a:spcPts val="1600"/>
              </a:spcBef>
              <a:spcAft>
                <a:spcPts val="0"/>
              </a:spcAft>
              <a:buNone/>
              <a:defRPr>
                <a:solidFill>
                  <a:srgbClr val="FFFFFF"/>
                </a:solidFill>
                <a:latin typeface="Reem Kufi"/>
                <a:ea typeface="Reem Kufi"/>
                <a:cs typeface="Reem Kufi"/>
                <a:sym typeface="Reem Kufi"/>
              </a:defRPr>
            </a:lvl5pPr>
            <a:lvl6pPr lvl="5" rtl="0">
              <a:lnSpc>
                <a:spcPct val="100000"/>
              </a:lnSpc>
              <a:spcBef>
                <a:spcPts val="1600"/>
              </a:spcBef>
              <a:spcAft>
                <a:spcPts val="0"/>
              </a:spcAft>
              <a:buNone/>
              <a:defRPr>
                <a:solidFill>
                  <a:srgbClr val="FFFFFF"/>
                </a:solidFill>
                <a:latin typeface="Reem Kufi"/>
                <a:ea typeface="Reem Kufi"/>
                <a:cs typeface="Reem Kufi"/>
                <a:sym typeface="Reem Kufi"/>
              </a:defRPr>
            </a:lvl6pPr>
            <a:lvl7pPr lvl="6" rtl="0">
              <a:lnSpc>
                <a:spcPct val="100000"/>
              </a:lnSpc>
              <a:spcBef>
                <a:spcPts val="1600"/>
              </a:spcBef>
              <a:spcAft>
                <a:spcPts val="0"/>
              </a:spcAft>
              <a:buNone/>
              <a:defRPr>
                <a:solidFill>
                  <a:srgbClr val="FFFFFF"/>
                </a:solidFill>
                <a:latin typeface="Reem Kufi"/>
                <a:ea typeface="Reem Kufi"/>
                <a:cs typeface="Reem Kufi"/>
                <a:sym typeface="Reem Kufi"/>
              </a:defRPr>
            </a:lvl7pPr>
            <a:lvl8pPr lvl="7" rtl="0">
              <a:lnSpc>
                <a:spcPct val="100000"/>
              </a:lnSpc>
              <a:spcBef>
                <a:spcPts val="1600"/>
              </a:spcBef>
              <a:spcAft>
                <a:spcPts val="0"/>
              </a:spcAft>
              <a:buNone/>
              <a:defRPr>
                <a:solidFill>
                  <a:srgbClr val="FFFFFF"/>
                </a:solidFill>
                <a:latin typeface="Reem Kufi"/>
                <a:ea typeface="Reem Kufi"/>
                <a:cs typeface="Reem Kufi"/>
                <a:sym typeface="Reem Kufi"/>
              </a:defRPr>
            </a:lvl8pPr>
            <a:lvl9pPr lvl="8" rtl="0">
              <a:lnSpc>
                <a:spcPct val="100000"/>
              </a:lnSpc>
              <a:spcBef>
                <a:spcPts val="1600"/>
              </a:spcBef>
              <a:spcAft>
                <a:spcPts val="1600"/>
              </a:spcAft>
              <a:buNone/>
              <a:defRPr>
                <a:solidFill>
                  <a:srgbClr val="FFFFFF"/>
                </a:solidFill>
                <a:latin typeface="Reem Kufi"/>
                <a:ea typeface="Reem Kufi"/>
                <a:cs typeface="Reem Kufi"/>
                <a:sym typeface="Reem Kufi"/>
              </a:defRPr>
            </a:lvl9pPr>
          </a:lstStyle>
          <a:p/>
        </p:txBody>
      </p:sp>
      <p:sp>
        <p:nvSpPr>
          <p:cNvPr id="30" name="Google Shape;30;p5"/>
          <p:cNvSpPr txBox="1"/>
          <p:nvPr>
            <p:ph idx="8" type="subTitle"/>
          </p:nvPr>
        </p:nvSpPr>
        <p:spPr>
          <a:xfrm>
            <a:off x="2814539" y="3776050"/>
            <a:ext cx="2742300" cy="3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Reem Kufi"/>
                <a:ea typeface="Reem Kufi"/>
                <a:cs typeface="Reem Kufi"/>
                <a:sym typeface="Reem Kufi"/>
              </a:defRPr>
            </a:lvl1pPr>
            <a:lvl2pPr lvl="1" rtl="0">
              <a:lnSpc>
                <a:spcPct val="100000"/>
              </a:lnSpc>
              <a:spcBef>
                <a:spcPts val="1600"/>
              </a:spcBef>
              <a:spcAft>
                <a:spcPts val="0"/>
              </a:spcAft>
              <a:buNone/>
              <a:defRPr>
                <a:solidFill>
                  <a:srgbClr val="FFFFFF"/>
                </a:solidFill>
                <a:latin typeface="Reem Kufi"/>
                <a:ea typeface="Reem Kufi"/>
                <a:cs typeface="Reem Kufi"/>
                <a:sym typeface="Reem Kufi"/>
              </a:defRPr>
            </a:lvl2pPr>
            <a:lvl3pPr lvl="2" rtl="0">
              <a:lnSpc>
                <a:spcPct val="100000"/>
              </a:lnSpc>
              <a:spcBef>
                <a:spcPts val="1600"/>
              </a:spcBef>
              <a:spcAft>
                <a:spcPts val="0"/>
              </a:spcAft>
              <a:buNone/>
              <a:defRPr>
                <a:solidFill>
                  <a:srgbClr val="FFFFFF"/>
                </a:solidFill>
                <a:latin typeface="Reem Kufi"/>
                <a:ea typeface="Reem Kufi"/>
                <a:cs typeface="Reem Kufi"/>
                <a:sym typeface="Reem Kufi"/>
              </a:defRPr>
            </a:lvl3pPr>
            <a:lvl4pPr lvl="3" rtl="0">
              <a:lnSpc>
                <a:spcPct val="100000"/>
              </a:lnSpc>
              <a:spcBef>
                <a:spcPts val="1600"/>
              </a:spcBef>
              <a:spcAft>
                <a:spcPts val="0"/>
              </a:spcAft>
              <a:buNone/>
              <a:defRPr>
                <a:solidFill>
                  <a:srgbClr val="FFFFFF"/>
                </a:solidFill>
                <a:latin typeface="Reem Kufi"/>
                <a:ea typeface="Reem Kufi"/>
                <a:cs typeface="Reem Kufi"/>
                <a:sym typeface="Reem Kufi"/>
              </a:defRPr>
            </a:lvl4pPr>
            <a:lvl5pPr lvl="4" rtl="0">
              <a:lnSpc>
                <a:spcPct val="100000"/>
              </a:lnSpc>
              <a:spcBef>
                <a:spcPts val="1600"/>
              </a:spcBef>
              <a:spcAft>
                <a:spcPts val="0"/>
              </a:spcAft>
              <a:buNone/>
              <a:defRPr>
                <a:solidFill>
                  <a:srgbClr val="FFFFFF"/>
                </a:solidFill>
                <a:latin typeface="Reem Kufi"/>
                <a:ea typeface="Reem Kufi"/>
                <a:cs typeface="Reem Kufi"/>
                <a:sym typeface="Reem Kufi"/>
              </a:defRPr>
            </a:lvl5pPr>
            <a:lvl6pPr lvl="5" rtl="0">
              <a:lnSpc>
                <a:spcPct val="100000"/>
              </a:lnSpc>
              <a:spcBef>
                <a:spcPts val="1600"/>
              </a:spcBef>
              <a:spcAft>
                <a:spcPts val="0"/>
              </a:spcAft>
              <a:buNone/>
              <a:defRPr>
                <a:solidFill>
                  <a:srgbClr val="FFFFFF"/>
                </a:solidFill>
                <a:latin typeface="Reem Kufi"/>
                <a:ea typeface="Reem Kufi"/>
                <a:cs typeface="Reem Kufi"/>
                <a:sym typeface="Reem Kufi"/>
              </a:defRPr>
            </a:lvl6pPr>
            <a:lvl7pPr lvl="6" rtl="0">
              <a:lnSpc>
                <a:spcPct val="100000"/>
              </a:lnSpc>
              <a:spcBef>
                <a:spcPts val="1600"/>
              </a:spcBef>
              <a:spcAft>
                <a:spcPts val="0"/>
              </a:spcAft>
              <a:buNone/>
              <a:defRPr>
                <a:solidFill>
                  <a:srgbClr val="FFFFFF"/>
                </a:solidFill>
                <a:latin typeface="Reem Kufi"/>
                <a:ea typeface="Reem Kufi"/>
                <a:cs typeface="Reem Kufi"/>
                <a:sym typeface="Reem Kufi"/>
              </a:defRPr>
            </a:lvl7pPr>
            <a:lvl8pPr lvl="7" rtl="0">
              <a:lnSpc>
                <a:spcPct val="100000"/>
              </a:lnSpc>
              <a:spcBef>
                <a:spcPts val="1600"/>
              </a:spcBef>
              <a:spcAft>
                <a:spcPts val="0"/>
              </a:spcAft>
              <a:buNone/>
              <a:defRPr>
                <a:solidFill>
                  <a:srgbClr val="FFFFFF"/>
                </a:solidFill>
                <a:latin typeface="Reem Kufi"/>
                <a:ea typeface="Reem Kufi"/>
                <a:cs typeface="Reem Kufi"/>
                <a:sym typeface="Reem Kufi"/>
              </a:defRPr>
            </a:lvl8pPr>
            <a:lvl9pPr lvl="8" rtl="0">
              <a:lnSpc>
                <a:spcPct val="100000"/>
              </a:lnSpc>
              <a:spcBef>
                <a:spcPts val="1600"/>
              </a:spcBef>
              <a:spcAft>
                <a:spcPts val="1600"/>
              </a:spcAft>
              <a:buNone/>
              <a:defRPr>
                <a:solidFill>
                  <a:srgbClr val="FFFFFF"/>
                </a:solidFill>
                <a:latin typeface="Reem Kufi"/>
                <a:ea typeface="Reem Kufi"/>
                <a:cs typeface="Reem Kufi"/>
                <a:sym typeface="Reem Kufi"/>
              </a:defRPr>
            </a:lvl9pPr>
          </a:lstStyle>
          <a:p/>
        </p:txBody>
      </p:sp>
      <p:sp>
        <p:nvSpPr>
          <p:cNvPr id="31" name="Google Shape;31;p5"/>
          <p:cNvSpPr txBox="1"/>
          <p:nvPr>
            <p:ph hasCustomPrompt="1" idx="9" type="title"/>
          </p:nvPr>
        </p:nvSpPr>
        <p:spPr>
          <a:xfrm flipH="1">
            <a:off x="2814539" y="1990790"/>
            <a:ext cx="2067600" cy="537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434343"/>
              </a:buClr>
              <a:buSzPts val="3600"/>
              <a:buNone/>
              <a:defRPr sz="3600">
                <a:solidFill>
                  <a:srgbClr val="434343"/>
                </a:solidFill>
              </a:defRPr>
            </a:lvl1pPr>
            <a:lvl2pPr lvl="1"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32" name="Google Shape;32;p5"/>
          <p:cNvSpPr txBox="1"/>
          <p:nvPr>
            <p:ph idx="13" type="subTitle"/>
          </p:nvPr>
        </p:nvSpPr>
        <p:spPr>
          <a:xfrm>
            <a:off x="2814539" y="2462557"/>
            <a:ext cx="2742300" cy="3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Reem Kufi"/>
                <a:ea typeface="Reem Kufi"/>
                <a:cs typeface="Reem Kufi"/>
                <a:sym typeface="Reem Kufi"/>
              </a:defRPr>
            </a:lvl1pPr>
            <a:lvl2pPr lvl="1" rtl="0">
              <a:lnSpc>
                <a:spcPct val="100000"/>
              </a:lnSpc>
              <a:spcBef>
                <a:spcPts val="1600"/>
              </a:spcBef>
              <a:spcAft>
                <a:spcPts val="0"/>
              </a:spcAft>
              <a:buNone/>
              <a:defRPr>
                <a:solidFill>
                  <a:srgbClr val="FFFFFF"/>
                </a:solidFill>
                <a:latin typeface="Reem Kufi"/>
                <a:ea typeface="Reem Kufi"/>
                <a:cs typeface="Reem Kufi"/>
                <a:sym typeface="Reem Kufi"/>
              </a:defRPr>
            </a:lvl2pPr>
            <a:lvl3pPr lvl="2" rtl="0">
              <a:lnSpc>
                <a:spcPct val="100000"/>
              </a:lnSpc>
              <a:spcBef>
                <a:spcPts val="1600"/>
              </a:spcBef>
              <a:spcAft>
                <a:spcPts val="0"/>
              </a:spcAft>
              <a:buNone/>
              <a:defRPr>
                <a:solidFill>
                  <a:srgbClr val="FFFFFF"/>
                </a:solidFill>
                <a:latin typeface="Reem Kufi"/>
                <a:ea typeface="Reem Kufi"/>
                <a:cs typeface="Reem Kufi"/>
                <a:sym typeface="Reem Kufi"/>
              </a:defRPr>
            </a:lvl3pPr>
            <a:lvl4pPr lvl="3" rtl="0">
              <a:lnSpc>
                <a:spcPct val="100000"/>
              </a:lnSpc>
              <a:spcBef>
                <a:spcPts val="1600"/>
              </a:spcBef>
              <a:spcAft>
                <a:spcPts val="0"/>
              </a:spcAft>
              <a:buNone/>
              <a:defRPr>
                <a:solidFill>
                  <a:srgbClr val="FFFFFF"/>
                </a:solidFill>
                <a:latin typeface="Reem Kufi"/>
                <a:ea typeface="Reem Kufi"/>
                <a:cs typeface="Reem Kufi"/>
                <a:sym typeface="Reem Kufi"/>
              </a:defRPr>
            </a:lvl4pPr>
            <a:lvl5pPr lvl="4" rtl="0">
              <a:lnSpc>
                <a:spcPct val="100000"/>
              </a:lnSpc>
              <a:spcBef>
                <a:spcPts val="1600"/>
              </a:spcBef>
              <a:spcAft>
                <a:spcPts val="0"/>
              </a:spcAft>
              <a:buNone/>
              <a:defRPr>
                <a:solidFill>
                  <a:srgbClr val="FFFFFF"/>
                </a:solidFill>
                <a:latin typeface="Reem Kufi"/>
                <a:ea typeface="Reem Kufi"/>
                <a:cs typeface="Reem Kufi"/>
                <a:sym typeface="Reem Kufi"/>
              </a:defRPr>
            </a:lvl5pPr>
            <a:lvl6pPr lvl="5" rtl="0">
              <a:lnSpc>
                <a:spcPct val="100000"/>
              </a:lnSpc>
              <a:spcBef>
                <a:spcPts val="1600"/>
              </a:spcBef>
              <a:spcAft>
                <a:spcPts val="0"/>
              </a:spcAft>
              <a:buNone/>
              <a:defRPr>
                <a:solidFill>
                  <a:srgbClr val="FFFFFF"/>
                </a:solidFill>
                <a:latin typeface="Reem Kufi"/>
                <a:ea typeface="Reem Kufi"/>
                <a:cs typeface="Reem Kufi"/>
                <a:sym typeface="Reem Kufi"/>
              </a:defRPr>
            </a:lvl6pPr>
            <a:lvl7pPr lvl="6" rtl="0">
              <a:lnSpc>
                <a:spcPct val="100000"/>
              </a:lnSpc>
              <a:spcBef>
                <a:spcPts val="1600"/>
              </a:spcBef>
              <a:spcAft>
                <a:spcPts val="0"/>
              </a:spcAft>
              <a:buNone/>
              <a:defRPr>
                <a:solidFill>
                  <a:srgbClr val="FFFFFF"/>
                </a:solidFill>
                <a:latin typeface="Reem Kufi"/>
                <a:ea typeface="Reem Kufi"/>
                <a:cs typeface="Reem Kufi"/>
                <a:sym typeface="Reem Kufi"/>
              </a:defRPr>
            </a:lvl7pPr>
            <a:lvl8pPr lvl="7" rtl="0">
              <a:lnSpc>
                <a:spcPct val="100000"/>
              </a:lnSpc>
              <a:spcBef>
                <a:spcPts val="1600"/>
              </a:spcBef>
              <a:spcAft>
                <a:spcPts val="0"/>
              </a:spcAft>
              <a:buNone/>
              <a:defRPr>
                <a:solidFill>
                  <a:srgbClr val="FFFFFF"/>
                </a:solidFill>
                <a:latin typeface="Reem Kufi"/>
                <a:ea typeface="Reem Kufi"/>
                <a:cs typeface="Reem Kufi"/>
                <a:sym typeface="Reem Kufi"/>
              </a:defRPr>
            </a:lvl8pPr>
            <a:lvl9pPr lvl="8" rtl="0">
              <a:lnSpc>
                <a:spcPct val="100000"/>
              </a:lnSpc>
              <a:spcBef>
                <a:spcPts val="1600"/>
              </a:spcBef>
              <a:spcAft>
                <a:spcPts val="1600"/>
              </a:spcAft>
              <a:buNone/>
              <a:defRPr>
                <a:solidFill>
                  <a:srgbClr val="FFFFFF"/>
                </a:solidFill>
                <a:latin typeface="Reem Kufi"/>
                <a:ea typeface="Reem Kufi"/>
                <a:cs typeface="Reem Kufi"/>
                <a:sym typeface="Reem Kufi"/>
              </a:defRPr>
            </a:lvl9pPr>
          </a:lstStyle>
          <a:p/>
        </p:txBody>
      </p:sp>
      <p:sp>
        <p:nvSpPr>
          <p:cNvPr id="33" name="Google Shape;33;p5"/>
          <p:cNvSpPr txBox="1"/>
          <p:nvPr>
            <p:ph idx="14" type="subTitle"/>
          </p:nvPr>
        </p:nvSpPr>
        <p:spPr>
          <a:xfrm>
            <a:off x="2814539" y="1368637"/>
            <a:ext cx="2067600" cy="3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100">
                <a:solidFill>
                  <a:srgbClr val="FFFFFF"/>
                </a:solidFill>
              </a:defRPr>
            </a:lvl1pPr>
            <a:lvl2pPr lvl="1" rtl="0">
              <a:lnSpc>
                <a:spcPct val="100000"/>
              </a:lnSpc>
              <a:spcBef>
                <a:spcPts val="1600"/>
              </a:spcBef>
              <a:spcAft>
                <a:spcPts val="0"/>
              </a:spcAft>
              <a:buNone/>
              <a:defRPr sz="1100">
                <a:solidFill>
                  <a:srgbClr val="FFFFFF"/>
                </a:solidFill>
              </a:defRPr>
            </a:lvl2pPr>
            <a:lvl3pPr lvl="2" rtl="0">
              <a:lnSpc>
                <a:spcPct val="100000"/>
              </a:lnSpc>
              <a:spcBef>
                <a:spcPts val="1600"/>
              </a:spcBef>
              <a:spcAft>
                <a:spcPts val="0"/>
              </a:spcAft>
              <a:buNone/>
              <a:defRPr sz="1100">
                <a:solidFill>
                  <a:srgbClr val="FFFFFF"/>
                </a:solidFill>
              </a:defRPr>
            </a:lvl3pPr>
            <a:lvl4pPr lvl="3" rtl="0">
              <a:lnSpc>
                <a:spcPct val="100000"/>
              </a:lnSpc>
              <a:spcBef>
                <a:spcPts val="1600"/>
              </a:spcBef>
              <a:spcAft>
                <a:spcPts val="0"/>
              </a:spcAft>
              <a:buNone/>
              <a:defRPr sz="1100">
                <a:solidFill>
                  <a:srgbClr val="FFFFFF"/>
                </a:solidFill>
              </a:defRPr>
            </a:lvl4pPr>
            <a:lvl5pPr lvl="4" rtl="0">
              <a:lnSpc>
                <a:spcPct val="100000"/>
              </a:lnSpc>
              <a:spcBef>
                <a:spcPts val="1600"/>
              </a:spcBef>
              <a:spcAft>
                <a:spcPts val="0"/>
              </a:spcAft>
              <a:buNone/>
              <a:defRPr sz="1100">
                <a:solidFill>
                  <a:srgbClr val="FFFFFF"/>
                </a:solidFill>
              </a:defRPr>
            </a:lvl5pPr>
            <a:lvl6pPr lvl="5" rtl="0">
              <a:lnSpc>
                <a:spcPct val="100000"/>
              </a:lnSpc>
              <a:spcBef>
                <a:spcPts val="1600"/>
              </a:spcBef>
              <a:spcAft>
                <a:spcPts val="0"/>
              </a:spcAft>
              <a:buNone/>
              <a:defRPr sz="1100">
                <a:solidFill>
                  <a:srgbClr val="FFFFFF"/>
                </a:solidFill>
              </a:defRPr>
            </a:lvl6pPr>
            <a:lvl7pPr lvl="6" rtl="0">
              <a:lnSpc>
                <a:spcPct val="100000"/>
              </a:lnSpc>
              <a:spcBef>
                <a:spcPts val="1600"/>
              </a:spcBef>
              <a:spcAft>
                <a:spcPts val="0"/>
              </a:spcAft>
              <a:buNone/>
              <a:defRPr sz="1100">
                <a:solidFill>
                  <a:srgbClr val="FFFFFF"/>
                </a:solidFill>
              </a:defRPr>
            </a:lvl7pPr>
            <a:lvl8pPr lvl="7" rtl="0">
              <a:lnSpc>
                <a:spcPct val="100000"/>
              </a:lnSpc>
              <a:spcBef>
                <a:spcPts val="1600"/>
              </a:spcBef>
              <a:spcAft>
                <a:spcPts val="0"/>
              </a:spcAft>
              <a:buNone/>
              <a:defRPr sz="1100">
                <a:solidFill>
                  <a:srgbClr val="FFFFFF"/>
                </a:solidFill>
              </a:defRPr>
            </a:lvl8pPr>
            <a:lvl9pPr lvl="8" rtl="0">
              <a:lnSpc>
                <a:spcPct val="100000"/>
              </a:lnSpc>
              <a:spcBef>
                <a:spcPts val="1600"/>
              </a:spcBef>
              <a:spcAft>
                <a:spcPts val="1600"/>
              </a:spcAft>
              <a:buNone/>
              <a:defRPr sz="1100">
                <a:solidFill>
                  <a:srgbClr val="FFFFFF"/>
                </a:solidFill>
              </a:defRPr>
            </a:lvl9pPr>
          </a:lstStyle>
          <a:p/>
        </p:txBody>
      </p:sp>
      <p:sp>
        <p:nvSpPr>
          <p:cNvPr id="34" name="Google Shape;34;p5"/>
          <p:cNvSpPr txBox="1"/>
          <p:nvPr>
            <p:ph idx="15" type="subTitle"/>
          </p:nvPr>
        </p:nvSpPr>
        <p:spPr>
          <a:xfrm>
            <a:off x="5105164" y="1366694"/>
            <a:ext cx="2067600" cy="3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100">
                <a:solidFill>
                  <a:srgbClr val="FFFFFF"/>
                </a:solidFill>
              </a:defRPr>
            </a:lvl1pPr>
            <a:lvl2pPr lvl="1" rtl="0">
              <a:lnSpc>
                <a:spcPct val="100000"/>
              </a:lnSpc>
              <a:spcBef>
                <a:spcPts val="1600"/>
              </a:spcBef>
              <a:spcAft>
                <a:spcPts val="0"/>
              </a:spcAft>
              <a:buNone/>
              <a:defRPr sz="1100">
                <a:solidFill>
                  <a:srgbClr val="FFFFFF"/>
                </a:solidFill>
              </a:defRPr>
            </a:lvl2pPr>
            <a:lvl3pPr lvl="2" rtl="0">
              <a:lnSpc>
                <a:spcPct val="100000"/>
              </a:lnSpc>
              <a:spcBef>
                <a:spcPts val="1600"/>
              </a:spcBef>
              <a:spcAft>
                <a:spcPts val="0"/>
              </a:spcAft>
              <a:buNone/>
              <a:defRPr sz="1100">
                <a:solidFill>
                  <a:srgbClr val="FFFFFF"/>
                </a:solidFill>
              </a:defRPr>
            </a:lvl3pPr>
            <a:lvl4pPr lvl="3" rtl="0">
              <a:lnSpc>
                <a:spcPct val="100000"/>
              </a:lnSpc>
              <a:spcBef>
                <a:spcPts val="1600"/>
              </a:spcBef>
              <a:spcAft>
                <a:spcPts val="0"/>
              </a:spcAft>
              <a:buNone/>
              <a:defRPr sz="1100">
                <a:solidFill>
                  <a:srgbClr val="FFFFFF"/>
                </a:solidFill>
              </a:defRPr>
            </a:lvl4pPr>
            <a:lvl5pPr lvl="4" rtl="0">
              <a:lnSpc>
                <a:spcPct val="100000"/>
              </a:lnSpc>
              <a:spcBef>
                <a:spcPts val="1600"/>
              </a:spcBef>
              <a:spcAft>
                <a:spcPts val="0"/>
              </a:spcAft>
              <a:buNone/>
              <a:defRPr sz="1100">
                <a:solidFill>
                  <a:srgbClr val="FFFFFF"/>
                </a:solidFill>
              </a:defRPr>
            </a:lvl5pPr>
            <a:lvl6pPr lvl="5" rtl="0">
              <a:lnSpc>
                <a:spcPct val="100000"/>
              </a:lnSpc>
              <a:spcBef>
                <a:spcPts val="1600"/>
              </a:spcBef>
              <a:spcAft>
                <a:spcPts val="0"/>
              </a:spcAft>
              <a:buNone/>
              <a:defRPr sz="1100">
                <a:solidFill>
                  <a:srgbClr val="FFFFFF"/>
                </a:solidFill>
              </a:defRPr>
            </a:lvl6pPr>
            <a:lvl7pPr lvl="6" rtl="0">
              <a:lnSpc>
                <a:spcPct val="100000"/>
              </a:lnSpc>
              <a:spcBef>
                <a:spcPts val="1600"/>
              </a:spcBef>
              <a:spcAft>
                <a:spcPts val="0"/>
              </a:spcAft>
              <a:buNone/>
              <a:defRPr sz="1100">
                <a:solidFill>
                  <a:srgbClr val="FFFFFF"/>
                </a:solidFill>
              </a:defRPr>
            </a:lvl7pPr>
            <a:lvl8pPr lvl="7" rtl="0">
              <a:lnSpc>
                <a:spcPct val="100000"/>
              </a:lnSpc>
              <a:spcBef>
                <a:spcPts val="1600"/>
              </a:spcBef>
              <a:spcAft>
                <a:spcPts val="0"/>
              </a:spcAft>
              <a:buNone/>
              <a:defRPr sz="1100">
                <a:solidFill>
                  <a:srgbClr val="FFFFFF"/>
                </a:solidFill>
              </a:defRPr>
            </a:lvl8pPr>
            <a:lvl9pPr lvl="8" rtl="0">
              <a:lnSpc>
                <a:spcPct val="100000"/>
              </a:lnSpc>
              <a:spcBef>
                <a:spcPts val="1600"/>
              </a:spcBef>
              <a:spcAft>
                <a:spcPts val="1600"/>
              </a:spcAft>
              <a:buNone/>
              <a:defRPr sz="1100">
                <a:solidFill>
                  <a:srgbClr val="FFFFFF"/>
                </a:solidFill>
              </a:defRPr>
            </a:lvl9pPr>
          </a:lstStyle>
          <a:p/>
        </p:txBody>
      </p:sp>
      <p:sp>
        <p:nvSpPr>
          <p:cNvPr id="35" name="Google Shape;35;p5"/>
          <p:cNvSpPr txBox="1"/>
          <p:nvPr>
            <p:ph idx="16" type="subTitle"/>
          </p:nvPr>
        </p:nvSpPr>
        <p:spPr>
          <a:xfrm>
            <a:off x="5105164" y="2687725"/>
            <a:ext cx="2067600" cy="3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100">
                <a:solidFill>
                  <a:srgbClr val="FFFFFF"/>
                </a:solidFill>
              </a:defRPr>
            </a:lvl1pPr>
            <a:lvl2pPr lvl="1" rtl="0">
              <a:lnSpc>
                <a:spcPct val="100000"/>
              </a:lnSpc>
              <a:spcBef>
                <a:spcPts val="1600"/>
              </a:spcBef>
              <a:spcAft>
                <a:spcPts val="0"/>
              </a:spcAft>
              <a:buNone/>
              <a:defRPr sz="1100">
                <a:solidFill>
                  <a:srgbClr val="FFFFFF"/>
                </a:solidFill>
              </a:defRPr>
            </a:lvl2pPr>
            <a:lvl3pPr lvl="2" rtl="0">
              <a:lnSpc>
                <a:spcPct val="100000"/>
              </a:lnSpc>
              <a:spcBef>
                <a:spcPts val="1600"/>
              </a:spcBef>
              <a:spcAft>
                <a:spcPts val="0"/>
              </a:spcAft>
              <a:buNone/>
              <a:defRPr sz="1100">
                <a:solidFill>
                  <a:srgbClr val="FFFFFF"/>
                </a:solidFill>
              </a:defRPr>
            </a:lvl3pPr>
            <a:lvl4pPr lvl="3" rtl="0">
              <a:lnSpc>
                <a:spcPct val="100000"/>
              </a:lnSpc>
              <a:spcBef>
                <a:spcPts val="1600"/>
              </a:spcBef>
              <a:spcAft>
                <a:spcPts val="0"/>
              </a:spcAft>
              <a:buNone/>
              <a:defRPr sz="1100">
                <a:solidFill>
                  <a:srgbClr val="FFFFFF"/>
                </a:solidFill>
              </a:defRPr>
            </a:lvl4pPr>
            <a:lvl5pPr lvl="4" rtl="0">
              <a:lnSpc>
                <a:spcPct val="100000"/>
              </a:lnSpc>
              <a:spcBef>
                <a:spcPts val="1600"/>
              </a:spcBef>
              <a:spcAft>
                <a:spcPts val="0"/>
              </a:spcAft>
              <a:buNone/>
              <a:defRPr sz="1100">
                <a:solidFill>
                  <a:srgbClr val="FFFFFF"/>
                </a:solidFill>
              </a:defRPr>
            </a:lvl5pPr>
            <a:lvl6pPr lvl="5" rtl="0">
              <a:lnSpc>
                <a:spcPct val="100000"/>
              </a:lnSpc>
              <a:spcBef>
                <a:spcPts val="1600"/>
              </a:spcBef>
              <a:spcAft>
                <a:spcPts val="0"/>
              </a:spcAft>
              <a:buNone/>
              <a:defRPr sz="1100">
                <a:solidFill>
                  <a:srgbClr val="FFFFFF"/>
                </a:solidFill>
              </a:defRPr>
            </a:lvl6pPr>
            <a:lvl7pPr lvl="6" rtl="0">
              <a:lnSpc>
                <a:spcPct val="100000"/>
              </a:lnSpc>
              <a:spcBef>
                <a:spcPts val="1600"/>
              </a:spcBef>
              <a:spcAft>
                <a:spcPts val="0"/>
              </a:spcAft>
              <a:buNone/>
              <a:defRPr sz="1100">
                <a:solidFill>
                  <a:srgbClr val="FFFFFF"/>
                </a:solidFill>
              </a:defRPr>
            </a:lvl7pPr>
            <a:lvl8pPr lvl="7" rtl="0">
              <a:lnSpc>
                <a:spcPct val="100000"/>
              </a:lnSpc>
              <a:spcBef>
                <a:spcPts val="1600"/>
              </a:spcBef>
              <a:spcAft>
                <a:spcPts val="0"/>
              </a:spcAft>
              <a:buNone/>
              <a:defRPr sz="1100">
                <a:solidFill>
                  <a:srgbClr val="FFFFFF"/>
                </a:solidFill>
              </a:defRPr>
            </a:lvl8pPr>
            <a:lvl9pPr lvl="8" rtl="0">
              <a:lnSpc>
                <a:spcPct val="100000"/>
              </a:lnSpc>
              <a:spcBef>
                <a:spcPts val="1600"/>
              </a:spcBef>
              <a:spcAft>
                <a:spcPts val="1600"/>
              </a:spcAft>
              <a:buNone/>
              <a:defRPr sz="1100">
                <a:solidFill>
                  <a:srgbClr val="FFFFFF"/>
                </a:solidFill>
              </a:defRPr>
            </a:lvl9pPr>
          </a:lstStyle>
          <a:p/>
        </p:txBody>
      </p:sp>
      <p:sp>
        <p:nvSpPr>
          <p:cNvPr id="36" name="Google Shape;36;p5"/>
          <p:cNvSpPr txBox="1"/>
          <p:nvPr>
            <p:ph idx="17" type="subTitle"/>
          </p:nvPr>
        </p:nvSpPr>
        <p:spPr>
          <a:xfrm>
            <a:off x="2814539" y="4001212"/>
            <a:ext cx="2067600" cy="3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100">
                <a:solidFill>
                  <a:srgbClr val="FFFFFF"/>
                </a:solidFill>
              </a:defRPr>
            </a:lvl1pPr>
            <a:lvl2pPr lvl="1" rtl="0">
              <a:lnSpc>
                <a:spcPct val="100000"/>
              </a:lnSpc>
              <a:spcBef>
                <a:spcPts val="1600"/>
              </a:spcBef>
              <a:spcAft>
                <a:spcPts val="0"/>
              </a:spcAft>
              <a:buNone/>
              <a:defRPr sz="1100">
                <a:solidFill>
                  <a:srgbClr val="FFFFFF"/>
                </a:solidFill>
              </a:defRPr>
            </a:lvl2pPr>
            <a:lvl3pPr lvl="2" rtl="0">
              <a:lnSpc>
                <a:spcPct val="100000"/>
              </a:lnSpc>
              <a:spcBef>
                <a:spcPts val="1600"/>
              </a:spcBef>
              <a:spcAft>
                <a:spcPts val="0"/>
              </a:spcAft>
              <a:buNone/>
              <a:defRPr sz="1100">
                <a:solidFill>
                  <a:srgbClr val="FFFFFF"/>
                </a:solidFill>
              </a:defRPr>
            </a:lvl3pPr>
            <a:lvl4pPr lvl="3" rtl="0">
              <a:lnSpc>
                <a:spcPct val="100000"/>
              </a:lnSpc>
              <a:spcBef>
                <a:spcPts val="1600"/>
              </a:spcBef>
              <a:spcAft>
                <a:spcPts val="0"/>
              </a:spcAft>
              <a:buNone/>
              <a:defRPr sz="1100">
                <a:solidFill>
                  <a:srgbClr val="FFFFFF"/>
                </a:solidFill>
              </a:defRPr>
            </a:lvl4pPr>
            <a:lvl5pPr lvl="4" rtl="0">
              <a:lnSpc>
                <a:spcPct val="100000"/>
              </a:lnSpc>
              <a:spcBef>
                <a:spcPts val="1600"/>
              </a:spcBef>
              <a:spcAft>
                <a:spcPts val="0"/>
              </a:spcAft>
              <a:buNone/>
              <a:defRPr sz="1100">
                <a:solidFill>
                  <a:srgbClr val="FFFFFF"/>
                </a:solidFill>
              </a:defRPr>
            </a:lvl5pPr>
            <a:lvl6pPr lvl="5" rtl="0">
              <a:lnSpc>
                <a:spcPct val="100000"/>
              </a:lnSpc>
              <a:spcBef>
                <a:spcPts val="1600"/>
              </a:spcBef>
              <a:spcAft>
                <a:spcPts val="0"/>
              </a:spcAft>
              <a:buNone/>
              <a:defRPr sz="1100">
                <a:solidFill>
                  <a:srgbClr val="FFFFFF"/>
                </a:solidFill>
              </a:defRPr>
            </a:lvl6pPr>
            <a:lvl7pPr lvl="6" rtl="0">
              <a:lnSpc>
                <a:spcPct val="100000"/>
              </a:lnSpc>
              <a:spcBef>
                <a:spcPts val="1600"/>
              </a:spcBef>
              <a:spcAft>
                <a:spcPts val="0"/>
              </a:spcAft>
              <a:buNone/>
              <a:defRPr sz="1100">
                <a:solidFill>
                  <a:srgbClr val="FFFFFF"/>
                </a:solidFill>
              </a:defRPr>
            </a:lvl7pPr>
            <a:lvl8pPr lvl="7" rtl="0">
              <a:lnSpc>
                <a:spcPct val="100000"/>
              </a:lnSpc>
              <a:spcBef>
                <a:spcPts val="1600"/>
              </a:spcBef>
              <a:spcAft>
                <a:spcPts val="0"/>
              </a:spcAft>
              <a:buNone/>
              <a:defRPr sz="1100">
                <a:solidFill>
                  <a:srgbClr val="FFFFFF"/>
                </a:solidFill>
              </a:defRPr>
            </a:lvl8pPr>
            <a:lvl9pPr lvl="8" rtl="0">
              <a:lnSpc>
                <a:spcPct val="100000"/>
              </a:lnSpc>
              <a:spcBef>
                <a:spcPts val="1600"/>
              </a:spcBef>
              <a:spcAft>
                <a:spcPts val="1600"/>
              </a:spcAft>
              <a:buNone/>
              <a:defRPr sz="1100">
                <a:solidFill>
                  <a:srgbClr val="FFFFFF"/>
                </a:solidFill>
              </a:defRPr>
            </a:lvl9pPr>
          </a:lstStyle>
          <a:p/>
        </p:txBody>
      </p:sp>
      <p:sp>
        <p:nvSpPr>
          <p:cNvPr id="37" name="Google Shape;37;p5"/>
          <p:cNvSpPr txBox="1"/>
          <p:nvPr>
            <p:ph idx="18" type="subTitle"/>
          </p:nvPr>
        </p:nvSpPr>
        <p:spPr>
          <a:xfrm>
            <a:off x="2814539" y="2687719"/>
            <a:ext cx="2067600" cy="3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100">
                <a:solidFill>
                  <a:srgbClr val="FFFFFF"/>
                </a:solidFill>
              </a:defRPr>
            </a:lvl1pPr>
            <a:lvl2pPr lvl="1" rtl="0">
              <a:lnSpc>
                <a:spcPct val="100000"/>
              </a:lnSpc>
              <a:spcBef>
                <a:spcPts val="1600"/>
              </a:spcBef>
              <a:spcAft>
                <a:spcPts val="0"/>
              </a:spcAft>
              <a:buNone/>
              <a:defRPr sz="1100">
                <a:solidFill>
                  <a:srgbClr val="FFFFFF"/>
                </a:solidFill>
              </a:defRPr>
            </a:lvl2pPr>
            <a:lvl3pPr lvl="2" rtl="0">
              <a:lnSpc>
                <a:spcPct val="100000"/>
              </a:lnSpc>
              <a:spcBef>
                <a:spcPts val="1600"/>
              </a:spcBef>
              <a:spcAft>
                <a:spcPts val="0"/>
              </a:spcAft>
              <a:buNone/>
              <a:defRPr sz="1100">
                <a:solidFill>
                  <a:srgbClr val="FFFFFF"/>
                </a:solidFill>
              </a:defRPr>
            </a:lvl3pPr>
            <a:lvl4pPr lvl="3" rtl="0">
              <a:lnSpc>
                <a:spcPct val="100000"/>
              </a:lnSpc>
              <a:spcBef>
                <a:spcPts val="1600"/>
              </a:spcBef>
              <a:spcAft>
                <a:spcPts val="0"/>
              </a:spcAft>
              <a:buNone/>
              <a:defRPr sz="1100">
                <a:solidFill>
                  <a:srgbClr val="FFFFFF"/>
                </a:solidFill>
              </a:defRPr>
            </a:lvl4pPr>
            <a:lvl5pPr lvl="4" rtl="0">
              <a:lnSpc>
                <a:spcPct val="100000"/>
              </a:lnSpc>
              <a:spcBef>
                <a:spcPts val="1600"/>
              </a:spcBef>
              <a:spcAft>
                <a:spcPts val="0"/>
              </a:spcAft>
              <a:buNone/>
              <a:defRPr sz="1100">
                <a:solidFill>
                  <a:srgbClr val="FFFFFF"/>
                </a:solidFill>
              </a:defRPr>
            </a:lvl5pPr>
            <a:lvl6pPr lvl="5" rtl="0">
              <a:lnSpc>
                <a:spcPct val="100000"/>
              </a:lnSpc>
              <a:spcBef>
                <a:spcPts val="1600"/>
              </a:spcBef>
              <a:spcAft>
                <a:spcPts val="0"/>
              </a:spcAft>
              <a:buNone/>
              <a:defRPr sz="1100">
                <a:solidFill>
                  <a:srgbClr val="FFFFFF"/>
                </a:solidFill>
              </a:defRPr>
            </a:lvl6pPr>
            <a:lvl7pPr lvl="6" rtl="0">
              <a:lnSpc>
                <a:spcPct val="100000"/>
              </a:lnSpc>
              <a:spcBef>
                <a:spcPts val="1600"/>
              </a:spcBef>
              <a:spcAft>
                <a:spcPts val="0"/>
              </a:spcAft>
              <a:buNone/>
              <a:defRPr sz="1100">
                <a:solidFill>
                  <a:srgbClr val="FFFFFF"/>
                </a:solidFill>
              </a:defRPr>
            </a:lvl7pPr>
            <a:lvl8pPr lvl="7" rtl="0">
              <a:lnSpc>
                <a:spcPct val="100000"/>
              </a:lnSpc>
              <a:spcBef>
                <a:spcPts val="1600"/>
              </a:spcBef>
              <a:spcAft>
                <a:spcPts val="0"/>
              </a:spcAft>
              <a:buNone/>
              <a:defRPr sz="1100">
                <a:solidFill>
                  <a:srgbClr val="FFFFFF"/>
                </a:solidFill>
              </a:defRPr>
            </a:lvl8pPr>
            <a:lvl9pPr lvl="8" rtl="0">
              <a:lnSpc>
                <a:spcPct val="100000"/>
              </a:lnSpc>
              <a:spcBef>
                <a:spcPts val="1600"/>
              </a:spcBef>
              <a:spcAft>
                <a:spcPts val="1600"/>
              </a:spcAft>
              <a:buNone/>
              <a:defRPr sz="1100">
                <a:solidFill>
                  <a:srgbClr val="FFFFFF"/>
                </a:solidFill>
              </a:defRPr>
            </a:lvl9pPr>
          </a:lstStyle>
          <a:p/>
        </p:txBody>
      </p:sp>
      <p:sp>
        <p:nvSpPr>
          <p:cNvPr id="38" name="Google Shape;38;p5"/>
          <p:cNvSpPr txBox="1"/>
          <p:nvPr>
            <p:ph hasCustomPrompt="1" idx="19" type="title"/>
          </p:nvPr>
        </p:nvSpPr>
        <p:spPr>
          <a:xfrm flipH="1">
            <a:off x="5108164" y="3301594"/>
            <a:ext cx="2067600" cy="537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434343"/>
              </a:buClr>
              <a:buSzPts val="3600"/>
              <a:buNone/>
              <a:defRPr sz="3600">
                <a:solidFill>
                  <a:srgbClr val="434343"/>
                </a:solidFill>
              </a:defRPr>
            </a:lvl1pPr>
            <a:lvl2pPr lvl="1"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39" name="Google Shape;39;p5"/>
          <p:cNvSpPr txBox="1"/>
          <p:nvPr>
            <p:ph idx="20" type="subTitle"/>
          </p:nvPr>
        </p:nvSpPr>
        <p:spPr>
          <a:xfrm>
            <a:off x="5108164" y="3776050"/>
            <a:ext cx="2742300" cy="3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Reem Kufi"/>
                <a:ea typeface="Reem Kufi"/>
                <a:cs typeface="Reem Kufi"/>
                <a:sym typeface="Reem Kufi"/>
              </a:defRPr>
            </a:lvl1pPr>
            <a:lvl2pPr lvl="1" rtl="0">
              <a:lnSpc>
                <a:spcPct val="100000"/>
              </a:lnSpc>
              <a:spcBef>
                <a:spcPts val="1600"/>
              </a:spcBef>
              <a:spcAft>
                <a:spcPts val="0"/>
              </a:spcAft>
              <a:buNone/>
              <a:defRPr>
                <a:solidFill>
                  <a:srgbClr val="FFFFFF"/>
                </a:solidFill>
                <a:latin typeface="Reem Kufi"/>
                <a:ea typeface="Reem Kufi"/>
                <a:cs typeface="Reem Kufi"/>
                <a:sym typeface="Reem Kufi"/>
              </a:defRPr>
            </a:lvl2pPr>
            <a:lvl3pPr lvl="2" rtl="0">
              <a:lnSpc>
                <a:spcPct val="100000"/>
              </a:lnSpc>
              <a:spcBef>
                <a:spcPts val="1600"/>
              </a:spcBef>
              <a:spcAft>
                <a:spcPts val="0"/>
              </a:spcAft>
              <a:buNone/>
              <a:defRPr>
                <a:solidFill>
                  <a:srgbClr val="FFFFFF"/>
                </a:solidFill>
                <a:latin typeface="Reem Kufi"/>
                <a:ea typeface="Reem Kufi"/>
                <a:cs typeface="Reem Kufi"/>
                <a:sym typeface="Reem Kufi"/>
              </a:defRPr>
            </a:lvl3pPr>
            <a:lvl4pPr lvl="3" rtl="0">
              <a:lnSpc>
                <a:spcPct val="100000"/>
              </a:lnSpc>
              <a:spcBef>
                <a:spcPts val="1600"/>
              </a:spcBef>
              <a:spcAft>
                <a:spcPts val="0"/>
              </a:spcAft>
              <a:buNone/>
              <a:defRPr>
                <a:solidFill>
                  <a:srgbClr val="FFFFFF"/>
                </a:solidFill>
                <a:latin typeface="Reem Kufi"/>
                <a:ea typeface="Reem Kufi"/>
                <a:cs typeface="Reem Kufi"/>
                <a:sym typeface="Reem Kufi"/>
              </a:defRPr>
            </a:lvl4pPr>
            <a:lvl5pPr lvl="4" rtl="0">
              <a:lnSpc>
                <a:spcPct val="100000"/>
              </a:lnSpc>
              <a:spcBef>
                <a:spcPts val="1600"/>
              </a:spcBef>
              <a:spcAft>
                <a:spcPts val="0"/>
              </a:spcAft>
              <a:buNone/>
              <a:defRPr>
                <a:solidFill>
                  <a:srgbClr val="FFFFFF"/>
                </a:solidFill>
                <a:latin typeface="Reem Kufi"/>
                <a:ea typeface="Reem Kufi"/>
                <a:cs typeface="Reem Kufi"/>
                <a:sym typeface="Reem Kufi"/>
              </a:defRPr>
            </a:lvl5pPr>
            <a:lvl6pPr lvl="5" rtl="0">
              <a:lnSpc>
                <a:spcPct val="100000"/>
              </a:lnSpc>
              <a:spcBef>
                <a:spcPts val="1600"/>
              </a:spcBef>
              <a:spcAft>
                <a:spcPts val="0"/>
              </a:spcAft>
              <a:buNone/>
              <a:defRPr>
                <a:solidFill>
                  <a:srgbClr val="FFFFFF"/>
                </a:solidFill>
                <a:latin typeface="Reem Kufi"/>
                <a:ea typeface="Reem Kufi"/>
                <a:cs typeface="Reem Kufi"/>
                <a:sym typeface="Reem Kufi"/>
              </a:defRPr>
            </a:lvl6pPr>
            <a:lvl7pPr lvl="6" rtl="0">
              <a:lnSpc>
                <a:spcPct val="100000"/>
              </a:lnSpc>
              <a:spcBef>
                <a:spcPts val="1600"/>
              </a:spcBef>
              <a:spcAft>
                <a:spcPts val="0"/>
              </a:spcAft>
              <a:buNone/>
              <a:defRPr>
                <a:solidFill>
                  <a:srgbClr val="FFFFFF"/>
                </a:solidFill>
                <a:latin typeface="Reem Kufi"/>
                <a:ea typeface="Reem Kufi"/>
                <a:cs typeface="Reem Kufi"/>
                <a:sym typeface="Reem Kufi"/>
              </a:defRPr>
            </a:lvl7pPr>
            <a:lvl8pPr lvl="7" rtl="0">
              <a:lnSpc>
                <a:spcPct val="100000"/>
              </a:lnSpc>
              <a:spcBef>
                <a:spcPts val="1600"/>
              </a:spcBef>
              <a:spcAft>
                <a:spcPts val="0"/>
              </a:spcAft>
              <a:buNone/>
              <a:defRPr>
                <a:solidFill>
                  <a:srgbClr val="FFFFFF"/>
                </a:solidFill>
                <a:latin typeface="Reem Kufi"/>
                <a:ea typeface="Reem Kufi"/>
                <a:cs typeface="Reem Kufi"/>
                <a:sym typeface="Reem Kufi"/>
              </a:defRPr>
            </a:lvl8pPr>
            <a:lvl9pPr lvl="8" rtl="0">
              <a:lnSpc>
                <a:spcPct val="100000"/>
              </a:lnSpc>
              <a:spcBef>
                <a:spcPts val="1600"/>
              </a:spcBef>
              <a:spcAft>
                <a:spcPts val="1600"/>
              </a:spcAft>
              <a:buNone/>
              <a:defRPr>
                <a:solidFill>
                  <a:srgbClr val="FFFFFF"/>
                </a:solidFill>
                <a:latin typeface="Reem Kufi"/>
                <a:ea typeface="Reem Kufi"/>
                <a:cs typeface="Reem Kufi"/>
                <a:sym typeface="Reem Kufi"/>
              </a:defRPr>
            </a:lvl9pPr>
          </a:lstStyle>
          <a:p/>
        </p:txBody>
      </p:sp>
      <p:sp>
        <p:nvSpPr>
          <p:cNvPr id="40" name="Google Shape;40;p5"/>
          <p:cNvSpPr txBox="1"/>
          <p:nvPr>
            <p:ph idx="21" type="subTitle"/>
          </p:nvPr>
        </p:nvSpPr>
        <p:spPr>
          <a:xfrm>
            <a:off x="5108164" y="4001212"/>
            <a:ext cx="2067600" cy="3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100">
                <a:solidFill>
                  <a:srgbClr val="FFFFFF"/>
                </a:solidFill>
              </a:defRPr>
            </a:lvl1pPr>
            <a:lvl2pPr lvl="1" rtl="0">
              <a:lnSpc>
                <a:spcPct val="100000"/>
              </a:lnSpc>
              <a:spcBef>
                <a:spcPts val="1600"/>
              </a:spcBef>
              <a:spcAft>
                <a:spcPts val="0"/>
              </a:spcAft>
              <a:buNone/>
              <a:defRPr sz="1100">
                <a:solidFill>
                  <a:srgbClr val="FFFFFF"/>
                </a:solidFill>
              </a:defRPr>
            </a:lvl2pPr>
            <a:lvl3pPr lvl="2" rtl="0">
              <a:lnSpc>
                <a:spcPct val="100000"/>
              </a:lnSpc>
              <a:spcBef>
                <a:spcPts val="1600"/>
              </a:spcBef>
              <a:spcAft>
                <a:spcPts val="0"/>
              </a:spcAft>
              <a:buNone/>
              <a:defRPr sz="1100">
                <a:solidFill>
                  <a:srgbClr val="FFFFFF"/>
                </a:solidFill>
              </a:defRPr>
            </a:lvl3pPr>
            <a:lvl4pPr lvl="3" rtl="0">
              <a:lnSpc>
                <a:spcPct val="100000"/>
              </a:lnSpc>
              <a:spcBef>
                <a:spcPts val="1600"/>
              </a:spcBef>
              <a:spcAft>
                <a:spcPts val="0"/>
              </a:spcAft>
              <a:buNone/>
              <a:defRPr sz="1100">
                <a:solidFill>
                  <a:srgbClr val="FFFFFF"/>
                </a:solidFill>
              </a:defRPr>
            </a:lvl4pPr>
            <a:lvl5pPr lvl="4" rtl="0">
              <a:lnSpc>
                <a:spcPct val="100000"/>
              </a:lnSpc>
              <a:spcBef>
                <a:spcPts val="1600"/>
              </a:spcBef>
              <a:spcAft>
                <a:spcPts val="0"/>
              </a:spcAft>
              <a:buNone/>
              <a:defRPr sz="1100">
                <a:solidFill>
                  <a:srgbClr val="FFFFFF"/>
                </a:solidFill>
              </a:defRPr>
            </a:lvl5pPr>
            <a:lvl6pPr lvl="5" rtl="0">
              <a:lnSpc>
                <a:spcPct val="100000"/>
              </a:lnSpc>
              <a:spcBef>
                <a:spcPts val="1600"/>
              </a:spcBef>
              <a:spcAft>
                <a:spcPts val="0"/>
              </a:spcAft>
              <a:buNone/>
              <a:defRPr sz="1100">
                <a:solidFill>
                  <a:srgbClr val="FFFFFF"/>
                </a:solidFill>
              </a:defRPr>
            </a:lvl6pPr>
            <a:lvl7pPr lvl="6" rtl="0">
              <a:lnSpc>
                <a:spcPct val="100000"/>
              </a:lnSpc>
              <a:spcBef>
                <a:spcPts val="1600"/>
              </a:spcBef>
              <a:spcAft>
                <a:spcPts val="0"/>
              </a:spcAft>
              <a:buNone/>
              <a:defRPr sz="1100">
                <a:solidFill>
                  <a:srgbClr val="FFFFFF"/>
                </a:solidFill>
              </a:defRPr>
            </a:lvl7pPr>
            <a:lvl8pPr lvl="7" rtl="0">
              <a:lnSpc>
                <a:spcPct val="100000"/>
              </a:lnSpc>
              <a:spcBef>
                <a:spcPts val="1600"/>
              </a:spcBef>
              <a:spcAft>
                <a:spcPts val="0"/>
              </a:spcAft>
              <a:buNone/>
              <a:defRPr sz="1100">
                <a:solidFill>
                  <a:srgbClr val="FFFFFF"/>
                </a:solidFill>
              </a:defRPr>
            </a:lvl8pPr>
            <a:lvl9pPr lvl="8" rtl="0">
              <a:lnSpc>
                <a:spcPct val="100000"/>
              </a:lnSpc>
              <a:spcBef>
                <a:spcPts val="1600"/>
              </a:spcBef>
              <a:spcAft>
                <a:spcPts val="1600"/>
              </a:spcAft>
              <a:buNone/>
              <a:defRPr sz="1100">
                <a:solidFill>
                  <a:srgbClr val="FFFFFF"/>
                </a:solidFill>
              </a:defRPr>
            </a:lvl9pPr>
          </a:lstStyle>
          <a:p/>
        </p:txBody>
      </p:sp>
    </p:spTree>
  </p:cSld>
  <p:clrMapOvr>
    <a:masterClrMapping/>
  </p:clrMapOvr>
  <p:extLst>
    <p:ext uri="{DCECCB84-F9BA-43D5-87BE-67443E8EF086}">
      <p15:sldGuideLst>
        <p15:guide id="1" pos="5294">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2_1">
    <p:bg>
      <p:bgPr>
        <a:solidFill>
          <a:srgbClr val="EECAC8"/>
        </a:solidFill>
      </p:bgPr>
    </p:bg>
    <p:spTree>
      <p:nvGrpSpPr>
        <p:cNvPr id="41" name="Shape 41"/>
        <p:cNvGrpSpPr/>
        <p:nvPr/>
      </p:nvGrpSpPr>
      <p:grpSpPr>
        <a:xfrm>
          <a:off x="0" y="0"/>
          <a:ext cx="0" cy="0"/>
          <a:chOff x="0" y="0"/>
          <a:chExt cx="0" cy="0"/>
        </a:xfrm>
      </p:grpSpPr>
      <p:sp>
        <p:nvSpPr>
          <p:cNvPr id="42" name="Google Shape;42;p6"/>
          <p:cNvSpPr/>
          <p:nvPr/>
        </p:nvSpPr>
        <p:spPr>
          <a:xfrm>
            <a:off x="3733800" y="553825"/>
            <a:ext cx="5423700" cy="3978900"/>
          </a:xfrm>
          <a:prstGeom prst="rect">
            <a:avLst/>
          </a:pr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a:off x="0" y="542750"/>
            <a:ext cx="1086900" cy="3978900"/>
          </a:xfrm>
          <a:prstGeom prst="rect">
            <a:avLst/>
          </a:pr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title"/>
          </p:nvPr>
        </p:nvSpPr>
        <p:spPr>
          <a:xfrm>
            <a:off x="439200" y="2208550"/>
            <a:ext cx="2662200" cy="6789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0" sz="1800">
                <a:solidFill>
                  <a:srgbClr val="434343"/>
                </a:solidFill>
              </a:defRPr>
            </a:lvl1pPr>
            <a:lvl2pPr lvl="1" rtl="0" algn="r">
              <a:spcBef>
                <a:spcPts val="0"/>
              </a:spcBef>
              <a:spcAft>
                <a:spcPts val="0"/>
              </a:spcAft>
              <a:buNone/>
              <a:defRPr sz="2400">
                <a:solidFill>
                  <a:srgbClr val="434343"/>
                </a:solidFill>
                <a:latin typeface="Roboto Slab Regular"/>
                <a:ea typeface="Roboto Slab Regular"/>
                <a:cs typeface="Roboto Slab Regular"/>
                <a:sym typeface="Roboto Slab Regular"/>
              </a:defRPr>
            </a:lvl2pPr>
            <a:lvl3pPr lvl="2" rtl="0" algn="r">
              <a:spcBef>
                <a:spcPts val="0"/>
              </a:spcBef>
              <a:spcAft>
                <a:spcPts val="0"/>
              </a:spcAft>
              <a:buNone/>
              <a:defRPr sz="2400">
                <a:solidFill>
                  <a:srgbClr val="434343"/>
                </a:solidFill>
                <a:latin typeface="Roboto Slab Regular"/>
                <a:ea typeface="Roboto Slab Regular"/>
                <a:cs typeface="Roboto Slab Regular"/>
                <a:sym typeface="Roboto Slab Regular"/>
              </a:defRPr>
            </a:lvl3pPr>
            <a:lvl4pPr lvl="3" rtl="0" algn="r">
              <a:spcBef>
                <a:spcPts val="0"/>
              </a:spcBef>
              <a:spcAft>
                <a:spcPts val="0"/>
              </a:spcAft>
              <a:buNone/>
              <a:defRPr sz="2400">
                <a:solidFill>
                  <a:srgbClr val="434343"/>
                </a:solidFill>
                <a:latin typeface="Roboto Slab Regular"/>
                <a:ea typeface="Roboto Slab Regular"/>
                <a:cs typeface="Roboto Slab Regular"/>
                <a:sym typeface="Roboto Slab Regular"/>
              </a:defRPr>
            </a:lvl4pPr>
            <a:lvl5pPr lvl="4" rtl="0" algn="r">
              <a:spcBef>
                <a:spcPts val="0"/>
              </a:spcBef>
              <a:spcAft>
                <a:spcPts val="0"/>
              </a:spcAft>
              <a:buNone/>
              <a:defRPr sz="2400">
                <a:solidFill>
                  <a:srgbClr val="434343"/>
                </a:solidFill>
                <a:latin typeface="Roboto Slab Regular"/>
                <a:ea typeface="Roboto Slab Regular"/>
                <a:cs typeface="Roboto Slab Regular"/>
                <a:sym typeface="Roboto Slab Regular"/>
              </a:defRPr>
            </a:lvl5pPr>
            <a:lvl6pPr lvl="5" rtl="0" algn="r">
              <a:spcBef>
                <a:spcPts val="0"/>
              </a:spcBef>
              <a:spcAft>
                <a:spcPts val="0"/>
              </a:spcAft>
              <a:buNone/>
              <a:defRPr sz="2400">
                <a:solidFill>
                  <a:srgbClr val="434343"/>
                </a:solidFill>
                <a:latin typeface="Roboto Slab Regular"/>
                <a:ea typeface="Roboto Slab Regular"/>
                <a:cs typeface="Roboto Slab Regular"/>
                <a:sym typeface="Roboto Slab Regular"/>
              </a:defRPr>
            </a:lvl6pPr>
            <a:lvl7pPr lvl="6" rtl="0" algn="r">
              <a:spcBef>
                <a:spcPts val="0"/>
              </a:spcBef>
              <a:spcAft>
                <a:spcPts val="0"/>
              </a:spcAft>
              <a:buNone/>
              <a:defRPr sz="2400">
                <a:solidFill>
                  <a:srgbClr val="434343"/>
                </a:solidFill>
                <a:latin typeface="Roboto Slab Regular"/>
                <a:ea typeface="Roboto Slab Regular"/>
                <a:cs typeface="Roboto Slab Regular"/>
                <a:sym typeface="Roboto Slab Regular"/>
              </a:defRPr>
            </a:lvl7pPr>
            <a:lvl8pPr lvl="7" rtl="0" algn="r">
              <a:spcBef>
                <a:spcPts val="0"/>
              </a:spcBef>
              <a:spcAft>
                <a:spcPts val="0"/>
              </a:spcAft>
              <a:buNone/>
              <a:defRPr sz="2400">
                <a:solidFill>
                  <a:srgbClr val="434343"/>
                </a:solidFill>
                <a:latin typeface="Roboto Slab Regular"/>
                <a:ea typeface="Roboto Slab Regular"/>
                <a:cs typeface="Roboto Slab Regular"/>
                <a:sym typeface="Roboto Slab Regular"/>
              </a:defRPr>
            </a:lvl8pPr>
            <a:lvl9pPr lvl="8" rtl="0" algn="r">
              <a:spcBef>
                <a:spcPts val="0"/>
              </a:spcBef>
              <a:spcAft>
                <a:spcPts val="0"/>
              </a:spcAft>
              <a:buNone/>
              <a:defRPr sz="2400">
                <a:solidFill>
                  <a:srgbClr val="434343"/>
                </a:solidFill>
                <a:latin typeface="Roboto Slab Regular"/>
                <a:ea typeface="Roboto Slab Regular"/>
                <a:cs typeface="Roboto Slab Regular"/>
                <a:sym typeface="Roboto Slab Regular"/>
              </a:defRPr>
            </a:lvl9pPr>
          </a:lstStyle>
          <a:p/>
        </p:txBody>
      </p:sp>
      <p:sp>
        <p:nvSpPr>
          <p:cNvPr id="45" name="Google Shape;45;p6"/>
          <p:cNvSpPr txBox="1"/>
          <p:nvPr>
            <p:ph idx="1" type="subTitle"/>
          </p:nvPr>
        </p:nvSpPr>
        <p:spPr>
          <a:xfrm>
            <a:off x="5688000" y="2358812"/>
            <a:ext cx="2067600" cy="346800"/>
          </a:xfrm>
          <a:prstGeom prst="rect">
            <a:avLst/>
          </a:prstGeom>
        </p:spPr>
        <p:txBody>
          <a:bodyPr anchorCtr="0" anchor="ctr" bIns="0" lIns="91425" spcFirstLastPara="1" rIns="91425" wrap="square" tIns="198000">
            <a:noAutofit/>
          </a:bodyPr>
          <a:lstStyle>
            <a:lvl1pPr lvl="0" rtl="0">
              <a:lnSpc>
                <a:spcPct val="100000"/>
              </a:lnSpc>
              <a:spcBef>
                <a:spcPts val="0"/>
              </a:spcBef>
              <a:spcAft>
                <a:spcPts val="0"/>
              </a:spcAft>
              <a:buNone/>
              <a:defRPr sz="1100">
                <a:solidFill>
                  <a:srgbClr val="FFFFFF"/>
                </a:solidFill>
              </a:defRPr>
            </a:lvl1pPr>
            <a:lvl2pPr lvl="1" rtl="0">
              <a:lnSpc>
                <a:spcPct val="100000"/>
              </a:lnSpc>
              <a:spcBef>
                <a:spcPts val="1600"/>
              </a:spcBef>
              <a:spcAft>
                <a:spcPts val="0"/>
              </a:spcAft>
              <a:buNone/>
              <a:defRPr sz="1100">
                <a:solidFill>
                  <a:srgbClr val="FFFFFF"/>
                </a:solidFill>
              </a:defRPr>
            </a:lvl2pPr>
            <a:lvl3pPr lvl="2" rtl="0">
              <a:lnSpc>
                <a:spcPct val="100000"/>
              </a:lnSpc>
              <a:spcBef>
                <a:spcPts val="1600"/>
              </a:spcBef>
              <a:spcAft>
                <a:spcPts val="0"/>
              </a:spcAft>
              <a:buNone/>
              <a:defRPr sz="1100">
                <a:solidFill>
                  <a:srgbClr val="FFFFFF"/>
                </a:solidFill>
              </a:defRPr>
            </a:lvl3pPr>
            <a:lvl4pPr lvl="3" rtl="0">
              <a:lnSpc>
                <a:spcPct val="100000"/>
              </a:lnSpc>
              <a:spcBef>
                <a:spcPts val="1600"/>
              </a:spcBef>
              <a:spcAft>
                <a:spcPts val="0"/>
              </a:spcAft>
              <a:buNone/>
              <a:defRPr sz="1100">
                <a:solidFill>
                  <a:srgbClr val="FFFFFF"/>
                </a:solidFill>
              </a:defRPr>
            </a:lvl4pPr>
            <a:lvl5pPr lvl="4" rtl="0">
              <a:lnSpc>
                <a:spcPct val="100000"/>
              </a:lnSpc>
              <a:spcBef>
                <a:spcPts val="1600"/>
              </a:spcBef>
              <a:spcAft>
                <a:spcPts val="0"/>
              </a:spcAft>
              <a:buNone/>
              <a:defRPr sz="1100">
                <a:solidFill>
                  <a:srgbClr val="FFFFFF"/>
                </a:solidFill>
              </a:defRPr>
            </a:lvl5pPr>
            <a:lvl6pPr lvl="5" rtl="0">
              <a:lnSpc>
                <a:spcPct val="100000"/>
              </a:lnSpc>
              <a:spcBef>
                <a:spcPts val="1600"/>
              </a:spcBef>
              <a:spcAft>
                <a:spcPts val="0"/>
              </a:spcAft>
              <a:buNone/>
              <a:defRPr sz="1100">
                <a:solidFill>
                  <a:srgbClr val="FFFFFF"/>
                </a:solidFill>
              </a:defRPr>
            </a:lvl6pPr>
            <a:lvl7pPr lvl="6" rtl="0">
              <a:lnSpc>
                <a:spcPct val="100000"/>
              </a:lnSpc>
              <a:spcBef>
                <a:spcPts val="1600"/>
              </a:spcBef>
              <a:spcAft>
                <a:spcPts val="0"/>
              </a:spcAft>
              <a:buNone/>
              <a:defRPr sz="1100">
                <a:solidFill>
                  <a:srgbClr val="FFFFFF"/>
                </a:solidFill>
              </a:defRPr>
            </a:lvl7pPr>
            <a:lvl8pPr lvl="7" rtl="0">
              <a:lnSpc>
                <a:spcPct val="100000"/>
              </a:lnSpc>
              <a:spcBef>
                <a:spcPts val="1600"/>
              </a:spcBef>
              <a:spcAft>
                <a:spcPts val="0"/>
              </a:spcAft>
              <a:buNone/>
              <a:defRPr sz="1100">
                <a:solidFill>
                  <a:srgbClr val="FFFFFF"/>
                </a:solidFill>
              </a:defRPr>
            </a:lvl8pPr>
            <a:lvl9pPr lvl="8" rtl="0">
              <a:lnSpc>
                <a:spcPct val="100000"/>
              </a:lnSpc>
              <a:spcBef>
                <a:spcPts val="1600"/>
              </a:spcBef>
              <a:spcAft>
                <a:spcPts val="1600"/>
              </a:spcAft>
              <a:buNone/>
              <a:defRPr sz="1100">
                <a:solidFill>
                  <a:srgbClr val="FFFFFF"/>
                </a:solidFill>
              </a:defRPr>
            </a:lvl9pPr>
          </a:lstStyle>
          <a:p/>
        </p:txBody>
      </p:sp>
    </p:spTree>
  </p:cSld>
  <p:clrMapOvr>
    <a:masterClrMapping/>
  </p:clrMapOvr>
  <p:extLst>
    <p:ext uri="{DCECCB84-F9BA-43D5-87BE-67443E8EF086}">
      <p15:sldGuideLst>
        <p15:guide id="1" pos="5294">
          <p15:clr>
            <a:srgbClr val="FA7B17"/>
          </p15:clr>
        </p15:guide>
        <p15:guide id="2" pos="454">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4">
    <p:bg>
      <p:bgPr>
        <a:noFill/>
      </p:bgPr>
    </p:bg>
    <p:spTree>
      <p:nvGrpSpPr>
        <p:cNvPr id="46" name="Shape 46"/>
        <p:cNvGrpSpPr/>
        <p:nvPr/>
      </p:nvGrpSpPr>
      <p:grpSpPr>
        <a:xfrm>
          <a:off x="0" y="0"/>
          <a:ext cx="0" cy="0"/>
          <a:chOff x="0" y="0"/>
          <a:chExt cx="0" cy="0"/>
        </a:xfrm>
      </p:grpSpPr>
      <p:sp>
        <p:nvSpPr>
          <p:cNvPr id="47" name="Google Shape;47;p7"/>
          <p:cNvSpPr/>
          <p:nvPr/>
        </p:nvSpPr>
        <p:spPr>
          <a:xfrm>
            <a:off x="0" y="542750"/>
            <a:ext cx="1086900" cy="3978900"/>
          </a:xfrm>
          <a:prstGeom prst="rect">
            <a:avLst/>
          </a:pr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7"/>
          <p:cNvSpPr txBox="1"/>
          <p:nvPr>
            <p:ph type="title"/>
          </p:nvPr>
        </p:nvSpPr>
        <p:spPr>
          <a:xfrm>
            <a:off x="439200" y="2208550"/>
            <a:ext cx="2662200" cy="6789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0" sz="1800">
                <a:solidFill>
                  <a:srgbClr val="434343"/>
                </a:solidFill>
              </a:defRPr>
            </a:lvl1pPr>
            <a:lvl2pPr lvl="1" rtl="0" algn="r">
              <a:spcBef>
                <a:spcPts val="0"/>
              </a:spcBef>
              <a:spcAft>
                <a:spcPts val="0"/>
              </a:spcAft>
              <a:buNone/>
              <a:defRPr b="0" sz="2400">
                <a:solidFill>
                  <a:srgbClr val="434343"/>
                </a:solidFill>
              </a:defRPr>
            </a:lvl2pPr>
            <a:lvl3pPr lvl="2" rtl="0" algn="r">
              <a:spcBef>
                <a:spcPts val="0"/>
              </a:spcBef>
              <a:spcAft>
                <a:spcPts val="0"/>
              </a:spcAft>
              <a:buNone/>
              <a:defRPr b="0" sz="2400">
                <a:solidFill>
                  <a:srgbClr val="434343"/>
                </a:solidFill>
              </a:defRPr>
            </a:lvl3pPr>
            <a:lvl4pPr lvl="3" rtl="0" algn="r">
              <a:spcBef>
                <a:spcPts val="0"/>
              </a:spcBef>
              <a:spcAft>
                <a:spcPts val="0"/>
              </a:spcAft>
              <a:buNone/>
              <a:defRPr b="0" sz="2400">
                <a:solidFill>
                  <a:srgbClr val="434343"/>
                </a:solidFill>
              </a:defRPr>
            </a:lvl4pPr>
            <a:lvl5pPr lvl="4" rtl="0" algn="r">
              <a:spcBef>
                <a:spcPts val="0"/>
              </a:spcBef>
              <a:spcAft>
                <a:spcPts val="0"/>
              </a:spcAft>
              <a:buNone/>
              <a:defRPr b="0" sz="2400">
                <a:solidFill>
                  <a:srgbClr val="434343"/>
                </a:solidFill>
              </a:defRPr>
            </a:lvl5pPr>
            <a:lvl6pPr lvl="5" rtl="0" algn="r">
              <a:spcBef>
                <a:spcPts val="0"/>
              </a:spcBef>
              <a:spcAft>
                <a:spcPts val="0"/>
              </a:spcAft>
              <a:buNone/>
              <a:defRPr b="0" sz="2400">
                <a:solidFill>
                  <a:srgbClr val="434343"/>
                </a:solidFill>
              </a:defRPr>
            </a:lvl6pPr>
            <a:lvl7pPr lvl="6" rtl="0" algn="r">
              <a:spcBef>
                <a:spcPts val="0"/>
              </a:spcBef>
              <a:spcAft>
                <a:spcPts val="0"/>
              </a:spcAft>
              <a:buNone/>
              <a:defRPr b="0" sz="2400">
                <a:solidFill>
                  <a:srgbClr val="434343"/>
                </a:solidFill>
              </a:defRPr>
            </a:lvl7pPr>
            <a:lvl8pPr lvl="7" rtl="0" algn="r">
              <a:spcBef>
                <a:spcPts val="0"/>
              </a:spcBef>
              <a:spcAft>
                <a:spcPts val="0"/>
              </a:spcAft>
              <a:buNone/>
              <a:defRPr b="0" sz="2400">
                <a:solidFill>
                  <a:srgbClr val="434343"/>
                </a:solidFill>
              </a:defRPr>
            </a:lvl8pPr>
            <a:lvl9pPr lvl="8" rtl="0" algn="r">
              <a:spcBef>
                <a:spcPts val="0"/>
              </a:spcBef>
              <a:spcAft>
                <a:spcPts val="0"/>
              </a:spcAft>
              <a:buNone/>
              <a:defRPr b="0" sz="2400">
                <a:solidFill>
                  <a:srgbClr val="434343"/>
                </a:solidFill>
              </a:defRPr>
            </a:lvl9pPr>
          </a:lstStyle>
          <a:p/>
        </p:txBody>
      </p:sp>
      <p:sp>
        <p:nvSpPr>
          <p:cNvPr id="49" name="Google Shape;49;p7"/>
          <p:cNvSpPr txBox="1"/>
          <p:nvPr>
            <p:ph idx="1" type="subTitle"/>
          </p:nvPr>
        </p:nvSpPr>
        <p:spPr>
          <a:xfrm>
            <a:off x="5695160" y="3463181"/>
            <a:ext cx="2353800" cy="345600"/>
          </a:xfrm>
          <a:prstGeom prst="rect">
            <a:avLst/>
          </a:prstGeom>
        </p:spPr>
        <p:txBody>
          <a:bodyPr anchorCtr="0" anchor="b" bIns="0" lIns="91425" spcFirstLastPara="1" rIns="91425" wrap="square" tIns="0">
            <a:noAutofit/>
          </a:bodyPr>
          <a:lstStyle>
            <a:lvl1pPr lvl="0" rtl="0">
              <a:lnSpc>
                <a:spcPct val="100000"/>
              </a:lnSpc>
              <a:spcBef>
                <a:spcPts val="0"/>
              </a:spcBef>
              <a:spcAft>
                <a:spcPts val="0"/>
              </a:spcAft>
              <a:buNone/>
              <a:defRPr>
                <a:solidFill>
                  <a:srgbClr val="FFFFFF"/>
                </a:solidFill>
                <a:latin typeface="Reem Kufi"/>
                <a:ea typeface="Reem Kufi"/>
                <a:cs typeface="Reem Kufi"/>
                <a:sym typeface="Reem Kufi"/>
              </a:defRPr>
            </a:lvl1pPr>
            <a:lvl2pPr lvl="1" rtl="0">
              <a:lnSpc>
                <a:spcPct val="100000"/>
              </a:lnSpc>
              <a:spcBef>
                <a:spcPts val="1600"/>
              </a:spcBef>
              <a:spcAft>
                <a:spcPts val="0"/>
              </a:spcAft>
              <a:buNone/>
              <a:defRPr>
                <a:solidFill>
                  <a:srgbClr val="FFFFFF"/>
                </a:solidFill>
                <a:latin typeface="Reem Kufi"/>
                <a:ea typeface="Reem Kufi"/>
                <a:cs typeface="Reem Kufi"/>
                <a:sym typeface="Reem Kufi"/>
              </a:defRPr>
            </a:lvl2pPr>
            <a:lvl3pPr lvl="2" rtl="0">
              <a:lnSpc>
                <a:spcPct val="100000"/>
              </a:lnSpc>
              <a:spcBef>
                <a:spcPts val="1600"/>
              </a:spcBef>
              <a:spcAft>
                <a:spcPts val="0"/>
              </a:spcAft>
              <a:buNone/>
              <a:defRPr>
                <a:solidFill>
                  <a:srgbClr val="FFFFFF"/>
                </a:solidFill>
                <a:latin typeface="Reem Kufi"/>
                <a:ea typeface="Reem Kufi"/>
                <a:cs typeface="Reem Kufi"/>
                <a:sym typeface="Reem Kufi"/>
              </a:defRPr>
            </a:lvl3pPr>
            <a:lvl4pPr lvl="3" rtl="0">
              <a:lnSpc>
                <a:spcPct val="100000"/>
              </a:lnSpc>
              <a:spcBef>
                <a:spcPts val="1600"/>
              </a:spcBef>
              <a:spcAft>
                <a:spcPts val="0"/>
              </a:spcAft>
              <a:buNone/>
              <a:defRPr>
                <a:solidFill>
                  <a:srgbClr val="FFFFFF"/>
                </a:solidFill>
                <a:latin typeface="Reem Kufi"/>
                <a:ea typeface="Reem Kufi"/>
                <a:cs typeface="Reem Kufi"/>
                <a:sym typeface="Reem Kufi"/>
              </a:defRPr>
            </a:lvl4pPr>
            <a:lvl5pPr lvl="4" rtl="0">
              <a:lnSpc>
                <a:spcPct val="100000"/>
              </a:lnSpc>
              <a:spcBef>
                <a:spcPts val="1600"/>
              </a:spcBef>
              <a:spcAft>
                <a:spcPts val="0"/>
              </a:spcAft>
              <a:buNone/>
              <a:defRPr>
                <a:solidFill>
                  <a:srgbClr val="FFFFFF"/>
                </a:solidFill>
                <a:latin typeface="Reem Kufi"/>
                <a:ea typeface="Reem Kufi"/>
                <a:cs typeface="Reem Kufi"/>
                <a:sym typeface="Reem Kufi"/>
              </a:defRPr>
            </a:lvl5pPr>
            <a:lvl6pPr lvl="5" rtl="0">
              <a:lnSpc>
                <a:spcPct val="100000"/>
              </a:lnSpc>
              <a:spcBef>
                <a:spcPts val="1600"/>
              </a:spcBef>
              <a:spcAft>
                <a:spcPts val="0"/>
              </a:spcAft>
              <a:buNone/>
              <a:defRPr>
                <a:solidFill>
                  <a:srgbClr val="FFFFFF"/>
                </a:solidFill>
                <a:latin typeface="Reem Kufi"/>
                <a:ea typeface="Reem Kufi"/>
                <a:cs typeface="Reem Kufi"/>
                <a:sym typeface="Reem Kufi"/>
              </a:defRPr>
            </a:lvl6pPr>
            <a:lvl7pPr lvl="6" rtl="0">
              <a:lnSpc>
                <a:spcPct val="100000"/>
              </a:lnSpc>
              <a:spcBef>
                <a:spcPts val="1600"/>
              </a:spcBef>
              <a:spcAft>
                <a:spcPts val="0"/>
              </a:spcAft>
              <a:buNone/>
              <a:defRPr>
                <a:solidFill>
                  <a:srgbClr val="FFFFFF"/>
                </a:solidFill>
                <a:latin typeface="Reem Kufi"/>
                <a:ea typeface="Reem Kufi"/>
                <a:cs typeface="Reem Kufi"/>
                <a:sym typeface="Reem Kufi"/>
              </a:defRPr>
            </a:lvl7pPr>
            <a:lvl8pPr lvl="7" rtl="0">
              <a:lnSpc>
                <a:spcPct val="100000"/>
              </a:lnSpc>
              <a:spcBef>
                <a:spcPts val="1600"/>
              </a:spcBef>
              <a:spcAft>
                <a:spcPts val="0"/>
              </a:spcAft>
              <a:buNone/>
              <a:defRPr>
                <a:solidFill>
                  <a:srgbClr val="FFFFFF"/>
                </a:solidFill>
                <a:latin typeface="Reem Kufi"/>
                <a:ea typeface="Reem Kufi"/>
                <a:cs typeface="Reem Kufi"/>
                <a:sym typeface="Reem Kufi"/>
              </a:defRPr>
            </a:lvl8pPr>
            <a:lvl9pPr lvl="8" rtl="0">
              <a:lnSpc>
                <a:spcPct val="100000"/>
              </a:lnSpc>
              <a:spcBef>
                <a:spcPts val="1600"/>
              </a:spcBef>
              <a:spcAft>
                <a:spcPts val="1600"/>
              </a:spcAft>
              <a:buNone/>
              <a:defRPr>
                <a:solidFill>
                  <a:srgbClr val="FFFFFF"/>
                </a:solidFill>
                <a:latin typeface="Reem Kufi"/>
                <a:ea typeface="Reem Kufi"/>
                <a:cs typeface="Reem Kufi"/>
                <a:sym typeface="Reem Kufi"/>
              </a:defRPr>
            </a:lvl9pPr>
          </a:lstStyle>
          <a:p/>
        </p:txBody>
      </p:sp>
      <p:sp>
        <p:nvSpPr>
          <p:cNvPr id="50" name="Google Shape;50;p7"/>
          <p:cNvSpPr txBox="1"/>
          <p:nvPr>
            <p:ph idx="2" type="subTitle"/>
          </p:nvPr>
        </p:nvSpPr>
        <p:spPr>
          <a:xfrm>
            <a:off x="2862175" y="3463750"/>
            <a:ext cx="2353800" cy="345600"/>
          </a:xfrm>
          <a:prstGeom prst="rect">
            <a:avLst/>
          </a:prstGeom>
        </p:spPr>
        <p:txBody>
          <a:bodyPr anchorCtr="0" anchor="b" bIns="0" lIns="91425" spcFirstLastPara="1" rIns="91425" wrap="square" tIns="0">
            <a:noAutofit/>
          </a:bodyPr>
          <a:lstStyle>
            <a:lvl1pPr lvl="0" rtl="0">
              <a:lnSpc>
                <a:spcPct val="100000"/>
              </a:lnSpc>
              <a:spcBef>
                <a:spcPts val="0"/>
              </a:spcBef>
              <a:spcAft>
                <a:spcPts val="0"/>
              </a:spcAft>
              <a:buNone/>
              <a:defRPr>
                <a:solidFill>
                  <a:srgbClr val="FFFFFF"/>
                </a:solidFill>
                <a:latin typeface="Reem Kufi"/>
                <a:ea typeface="Reem Kufi"/>
                <a:cs typeface="Reem Kufi"/>
                <a:sym typeface="Reem Kufi"/>
              </a:defRPr>
            </a:lvl1pPr>
            <a:lvl2pPr lvl="1" rtl="0">
              <a:lnSpc>
                <a:spcPct val="100000"/>
              </a:lnSpc>
              <a:spcBef>
                <a:spcPts val="1600"/>
              </a:spcBef>
              <a:spcAft>
                <a:spcPts val="0"/>
              </a:spcAft>
              <a:buNone/>
              <a:defRPr>
                <a:solidFill>
                  <a:srgbClr val="FFFFFF"/>
                </a:solidFill>
                <a:latin typeface="Reem Kufi"/>
                <a:ea typeface="Reem Kufi"/>
                <a:cs typeface="Reem Kufi"/>
                <a:sym typeface="Reem Kufi"/>
              </a:defRPr>
            </a:lvl2pPr>
            <a:lvl3pPr lvl="2" rtl="0">
              <a:lnSpc>
                <a:spcPct val="100000"/>
              </a:lnSpc>
              <a:spcBef>
                <a:spcPts val="1600"/>
              </a:spcBef>
              <a:spcAft>
                <a:spcPts val="0"/>
              </a:spcAft>
              <a:buNone/>
              <a:defRPr>
                <a:solidFill>
                  <a:srgbClr val="FFFFFF"/>
                </a:solidFill>
                <a:latin typeface="Reem Kufi"/>
                <a:ea typeface="Reem Kufi"/>
                <a:cs typeface="Reem Kufi"/>
                <a:sym typeface="Reem Kufi"/>
              </a:defRPr>
            </a:lvl3pPr>
            <a:lvl4pPr lvl="3" rtl="0">
              <a:lnSpc>
                <a:spcPct val="100000"/>
              </a:lnSpc>
              <a:spcBef>
                <a:spcPts val="1600"/>
              </a:spcBef>
              <a:spcAft>
                <a:spcPts val="0"/>
              </a:spcAft>
              <a:buNone/>
              <a:defRPr>
                <a:solidFill>
                  <a:srgbClr val="FFFFFF"/>
                </a:solidFill>
                <a:latin typeface="Reem Kufi"/>
                <a:ea typeface="Reem Kufi"/>
                <a:cs typeface="Reem Kufi"/>
                <a:sym typeface="Reem Kufi"/>
              </a:defRPr>
            </a:lvl4pPr>
            <a:lvl5pPr lvl="4" rtl="0">
              <a:lnSpc>
                <a:spcPct val="100000"/>
              </a:lnSpc>
              <a:spcBef>
                <a:spcPts val="1600"/>
              </a:spcBef>
              <a:spcAft>
                <a:spcPts val="0"/>
              </a:spcAft>
              <a:buNone/>
              <a:defRPr>
                <a:solidFill>
                  <a:srgbClr val="FFFFFF"/>
                </a:solidFill>
                <a:latin typeface="Reem Kufi"/>
                <a:ea typeface="Reem Kufi"/>
                <a:cs typeface="Reem Kufi"/>
                <a:sym typeface="Reem Kufi"/>
              </a:defRPr>
            </a:lvl5pPr>
            <a:lvl6pPr lvl="5" rtl="0">
              <a:lnSpc>
                <a:spcPct val="100000"/>
              </a:lnSpc>
              <a:spcBef>
                <a:spcPts val="1600"/>
              </a:spcBef>
              <a:spcAft>
                <a:spcPts val="0"/>
              </a:spcAft>
              <a:buNone/>
              <a:defRPr>
                <a:solidFill>
                  <a:srgbClr val="FFFFFF"/>
                </a:solidFill>
                <a:latin typeface="Reem Kufi"/>
                <a:ea typeface="Reem Kufi"/>
                <a:cs typeface="Reem Kufi"/>
                <a:sym typeface="Reem Kufi"/>
              </a:defRPr>
            </a:lvl6pPr>
            <a:lvl7pPr lvl="6" rtl="0">
              <a:lnSpc>
                <a:spcPct val="100000"/>
              </a:lnSpc>
              <a:spcBef>
                <a:spcPts val="1600"/>
              </a:spcBef>
              <a:spcAft>
                <a:spcPts val="0"/>
              </a:spcAft>
              <a:buNone/>
              <a:defRPr>
                <a:solidFill>
                  <a:srgbClr val="FFFFFF"/>
                </a:solidFill>
                <a:latin typeface="Reem Kufi"/>
                <a:ea typeface="Reem Kufi"/>
                <a:cs typeface="Reem Kufi"/>
                <a:sym typeface="Reem Kufi"/>
              </a:defRPr>
            </a:lvl7pPr>
            <a:lvl8pPr lvl="7" rtl="0">
              <a:lnSpc>
                <a:spcPct val="100000"/>
              </a:lnSpc>
              <a:spcBef>
                <a:spcPts val="1600"/>
              </a:spcBef>
              <a:spcAft>
                <a:spcPts val="0"/>
              </a:spcAft>
              <a:buNone/>
              <a:defRPr>
                <a:solidFill>
                  <a:srgbClr val="FFFFFF"/>
                </a:solidFill>
                <a:latin typeface="Reem Kufi"/>
                <a:ea typeface="Reem Kufi"/>
                <a:cs typeface="Reem Kufi"/>
                <a:sym typeface="Reem Kufi"/>
              </a:defRPr>
            </a:lvl8pPr>
            <a:lvl9pPr lvl="8" rtl="0">
              <a:lnSpc>
                <a:spcPct val="100000"/>
              </a:lnSpc>
              <a:spcBef>
                <a:spcPts val="1600"/>
              </a:spcBef>
              <a:spcAft>
                <a:spcPts val="1600"/>
              </a:spcAft>
              <a:buNone/>
              <a:defRPr>
                <a:solidFill>
                  <a:srgbClr val="FFFFFF"/>
                </a:solidFill>
                <a:latin typeface="Reem Kufi"/>
                <a:ea typeface="Reem Kufi"/>
                <a:cs typeface="Reem Kufi"/>
                <a:sym typeface="Reem Kufi"/>
              </a:defRPr>
            </a:lvl9pPr>
          </a:lstStyle>
          <a:p/>
        </p:txBody>
      </p:sp>
      <p:sp>
        <p:nvSpPr>
          <p:cNvPr id="51" name="Google Shape;51;p7"/>
          <p:cNvSpPr txBox="1"/>
          <p:nvPr>
            <p:ph idx="3" type="subTitle"/>
          </p:nvPr>
        </p:nvSpPr>
        <p:spPr>
          <a:xfrm>
            <a:off x="5695151" y="3601149"/>
            <a:ext cx="2320500" cy="3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100">
                <a:solidFill>
                  <a:srgbClr val="FFFFFF"/>
                </a:solidFill>
              </a:defRPr>
            </a:lvl1pPr>
            <a:lvl2pPr lvl="1" rtl="0">
              <a:lnSpc>
                <a:spcPct val="100000"/>
              </a:lnSpc>
              <a:spcBef>
                <a:spcPts val="1600"/>
              </a:spcBef>
              <a:spcAft>
                <a:spcPts val="0"/>
              </a:spcAft>
              <a:buNone/>
              <a:defRPr sz="1100">
                <a:solidFill>
                  <a:srgbClr val="FFFFFF"/>
                </a:solidFill>
              </a:defRPr>
            </a:lvl2pPr>
            <a:lvl3pPr lvl="2" rtl="0">
              <a:lnSpc>
                <a:spcPct val="100000"/>
              </a:lnSpc>
              <a:spcBef>
                <a:spcPts val="1600"/>
              </a:spcBef>
              <a:spcAft>
                <a:spcPts val="0"/>
              </a:spcAft>
              <a:buNone/>
              <a:defRPr sz="1100">
                <a:solidFill>
                  <a:srgbClr val="FFFFFF"/>
                </a:solidFill>
              </a:defRPr>
            </a:lvl3pPr>
            <a:lvl4pPr lvl="3" rtl="0">
              <a:lnSpc>
                <a:spcPct val="100000"/>
              </a:lnSpc>
              <a:spcBef>
                <a:spcPts val="1600"/>
              </a:spcBef>
              <a:spcAft>
                <a:spcPts val="0"/>
              </a:spcAft>
              <a:buNone/>
              <a:defRPr sz="1100">
                <a:solidFill>
                  <a:srgbClr val="FFFFFF"/>
                </a:solidFill>
              </a:defRPr>
            </a:lvl4pPr>
            <a:lvl5pPr lvl="4" rtl="0">
              <a:lnSpc>
                <a:spcPct val="100000"/>
              </a:lnSpc>
              <a:spcBef>
                <a:spcPts val="1600"/>
              </a:spcBef>
              <a:spcAft>
                <a:spcPts val="0"/>
              </a:spcAft>
              <a:buNone/>
              <a:defRPr sz="1100">
                <a:solidFill>
                  <a:srgbClr val="FFFFFF"/>
                </a:solidFill>
              </a:defRPr>
            </a:lvl5pPr>
            <a:lvl6pPr lvl="5" rtl="0">
              <a:lnSpc>
                <a:spcPct val="100000"/>
              </a:lnSpc>
              <a:spcBef>
                <a:spcPts val="1600"/>
              </a:spcBef>
              <a:spcAft>
                <a:spcPts val="0"/>
              </a:spcAft>
              <a:buNone/>
              <a:defRPr sz="1100">
                <a:solidFill>
                  <a:srgbClr val="FFFFFF"/>
                </a:solidFill>
              </a:defRPr>
            </a:lvl6pPr>
            <a:lvl7pPr lvl="6" rtl="0">
              <a:lnSpc>
                <a:spcPct val="100000"/>
              </a:lnSpc>
              <a:spcBef>
                <a:spcPts val="1600"/>
              </a:spcBef>
              <a:spcAft>
                <a:spcPts val="0"/>
              </a:spcAft>
              <a:buNone/>
              <a:defRPr sz="1100">
                <a:solidFill>
                  <a:srgbClr val="FFFFFF"/>
                </a:solidFill>
              </a:defRPr>
            </a:lvl7pPr>
            <a:lvl8pPr lvl="7" rtl="0">
              <a:lnSpc>
                <a:spcPct val="100000"/>
              </a:lnSpc>
              <a:spcBef>
                <a:spcPts val="1600"/>
              </a:spcBef>
              <a:spcAft>
                <a:spcPts val="0"/>
              </a:spcAft>
              <a:buNone/>
              <a:defRPr sz="1100">
                <a:solidFill>
                  <a:srgbClr val="FFFFFF"/>
                </a:solidFill>
              </a:defRPr>
            </a:lvl8pPr>
            <a:lvl9pPr lvl="8" rtl="0">
              <a:lnSpc>
                <a:spcPct val="100000"/>
              </a:lnSpc>
              <a:spcBef>
                <a:spcPts val="1600"/>
              </a:spcBef>
              <a:spcAft>
                <a:spcPts val="1600"/>
              </a:spcAft>
              <a:buNone/>
              <a:defRPr sz="1100">
                <a:solidFill>
                  <a:srgbClr val="FFFFFF"/>
                </a:solidFill>
              </a:defRPr>
            </a:lvl9pPr>
          </a:lstStyle>
          <a:p/>
        </p:txBody>
      </p:sp>
      <p:sp>
        <p:nvSpPr>
          <p:cNvPr id="52" name="Google Shape;52;p7"/>
          <p:cNvSpPr txBox="1"/>
          <p:nvPr>
            <p:ph idx="4" type="subTitle"/>
          </p:nvPr>
        </p:nvSpPr>
        <p:spPr>
          <a:xfrm>
            <a:off x="2862177" y="3601127"/>
            <a:ext cx="2287500" cy="3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100">
                <a:solidFill>
                  <a:srgbClr val="FFFFFF"/>
                </a:solidFill>
              </a:defRPr>
            </a:lvl1pPr>
            <a:lvl2pPr lvl="1" rtl="0">
              <a:lnSpc>
                <a:spcPct val="100000"/>
              </a:lnSpc>
              <a:spcBef>
                <a:spcPts val="1600"/>
              </a:spcBef>
              <a:spcAft>
                <a:spcPts val="0"/>
              </a:spcAft>
              <a:buNone/>
              <a:defRPr sz="1100">
                <a:solidFill>
                  <a:srgbClr val="FFFFFF"/>
                </a:solidFill>
              </a:defRPr>
            </a:lvl2pPr>
            <a:lvl3pPr lvl="2" rtl="0">
              <a:lnSpc>
                <a:spcPct val="100000"/>
              </a:lnSpc>
              <a:spcBef>
                <a:spcPts val="1600"/>
              </a:spcBef>
              <a:spcAft>
                <a:spcPts val="0"/>
              </a:spcAft>
              <a:buNone/>
              <a:defRPr sz="1100">
                <a:solidFill>
                  <a:srgbClr val="FFFFFF"/>
                </a:solidFill>
              </a:defRPr>
            </a:lvl3pPr>
            <a:lvl4pPr lvl="3" rtl="0">
              <a:lnSpc>
                <a:spcPct val="100000"/>
              </a:lnSpc>
              <a:spcBef>
                <a:spcPts val="1600"/>
              </a:spcBef>
              <a:spcAft>
                <a:spcPts val="0"/>
              </a:spcAft>
              <a:buNone/>
              <a:defRPr sz="1100">
                <a:solidFill>
                  <a:srgbClr val="FFFFFF"/>
                </a:solidFill>
              </a:defRPr>
            </a:lvl4pPr>
            <a:lvl5pPr lvl="4" rtl="0">
              <a:lnSpc>
                <a:spcPct val="100000"/>
              </a:lnSpc>
              <a:spcBef>
                <a:spcPts val="1600"/>
              </a:spcBef>
              <a:spcAft>
                <a:spcPts val="0"/>
              </a:spcAft>
              <a:buNone/>
              <a:defRPr sz="1100">
                <a:solidFill>
                  <a:srgbClr val="FFFFFF"/>
                </a:solidFill>
              </a:defRPr>
            </a:lvl5pPr>
            <a:lvl6pPr lvl="5" rtl="0">
              <a:lnSpc>
                <a:spcPct val="100000"/>
              </a:lnSpc>
              <a:spcBef>
                <a:spcPts val="1600"/>
              </a:spcBef>
              <a:spcAft>
                <a:spcPts val="0"/>
              </a:spcAft>
              <a:buNone/>
              <a:defRPr sz="1100">
                <a:solidFill>
                  <a:srgbClr val="FFFFFF"/>
                </a:solidFill>
              </a:defRPr>
            </a:lvl6pPr>
            <a:lvl7pPr lvl="6" rtl="0">
              <a:lnSpc>
                <a:spcPct val="100000"/>
              </a:lnSpc>
              <a:spcBef>
                <a:spcPts val="1600"/>
              </a:spcBef>
              <a:spcAft>
                <a:spcPts val="0"/>
              </a:spcAft>
              <a:buNone/>
              <a:defRPr sz="1100">
                <a:solidFill>
                  <a:srgbClr val="FFFFFF"/>
                </a:solidFill>
              </a:defRPr>
            </a:lvl7pPr>
            <a:lvl8pPr lvl="7" rtl="0">
              <a:lnSpc>
                <a:spcPct val="100000"/>
              </a:lnSpc>
              <a:spcBef>
                <a:spcPts val="1600"/>
              </a:spcBef>
              <a:spcAft>
                <a:spcPts val="0"/>
              </a:spcAft>
              <a:buNone/>
              <a:defRPr sz="1100">
                <a:solidFill>
                  <a:srgbClr val="FFFFFF"/>
                </a:solidFill>
              </a:defRPr>
            </a:lvl8pPr>
            <a:lvl9pPr lvl="8" rtl="0">
              <a:lnSpc>
                <a:spcPct val="100000"/>
              </a:lnSpc>
              <a:spcBef>
                <a:spcPts val="1600"/>
              </a:spcBef>
              <a:spcAft>
                <a:spcPts val="1600"/>
              </a:spcAft>
              <a:buNone/>
              <a:defRPr sz="1100">
                <a:solidFill>
                  <a:srgbClr val="FFFFFF"/>
                </a:solidFill>
              </a:defRPr>
            </a:lvl9pPr>
          </a:lstStyle>
          <a:p/>
        </p:txBody>
      </p:sp>
      <p:sp>
        <p:nvSpPr>
          <p:cNvPr id="53" name="Google Shape;53;p7"/>
          <p:cNvSpPr txBox="1"/>
          <p:nvPr>
            <p:ph idx="5" type="subTitle"/>
          </p:nvPr>
        </p:nvSpPr>
        <p:spPr>
          <a:xfrm>
            <a:off x="5695160" y="1524300"/>
            <a:ext cx="2353800" cy="345600"/>
          </a:xfrm>
          <a:prstGeom prst="rect">
            <a:avLst/>
          </a:prstGeom>
        </p:spPr>
        <p:txBody>
          <a:bodyPr anchorCtr="0" anchor="b" bIns="0" lIns="91425" spcFirstLastPara="1" rIns="91425" wrap="square" tIns="0">
            <a:noAutofit/>
          </a:bodyPr>
          <a:lstStyle>
            <a:lvl1pPr lvl="0" rtl="0">
              <a:lnSpc>
                <a:spcPct val="100000"/>
              </a:lnSpc>
              <a:spcBef>
                <a:spcPts val="0"/>
              </a:spcBef>
              <a:spcAft>
                <a:spcPts val="0"/>
              </a:spcAft>
              <a:buNone/>
              <a:defRPr>
                <a:solidFill>
                  <a:srgbClr val="FFFFFF"/>
                </a:solidFill>
                <a:latin typeface="Reem Kufi"/>
                <a:ea typeface="Reem Kufi"/>
                <a:cs typeface="Reem Kufi"/>
                <a:sym typeface="Reem Kufi"/>
              </a:defRPr>
            </a:lvl1pPr>
            <a:lvl2pPr lvl="1" rtl="0">
              <a:lnSpc>
                <a:spcPct val="100000"/>
              </a:lnSpc>
              <a:spcBef>
                <a:spcPts val="1600"/>
              </a:spcBef>
              <a:spcAft>
                <a:spcPts val="0"/>
              </a:spcAft>
              <a:buNone/>
              <a:defRPr>
                <a:solidFill>
                  <a:srgbClr val="FFFFFF"/>
                </a:solidFill>
                <a:latin typeface="Reem Kufi"/>
                <a:ea typeface="Reem Kufi"/>
                <a:cs typeface="Reem Kufi"/>
                <a:sym typeface="Reem Kufi"/>
              </a:defRPr>
            </a:lvl2pPr>
            <a:lvl3pPr lvl="2" rtl="0">
              <a:lnSpc>
                <a:spcPct val="100000"/>
              </a:lnSpc>
              <a:spcBef>
                <a:spcPts val="1600"/>
              </a:spcBef>
              <a:spcAft>
                <a:spcPts val="0"/>
              </a:spcAft>
              <a:buNone/>
              <a:defRPr>
                <a:solidFill>
                  <a:srgbClr val="FFFFFF"/>
                </a:solidFill>
                <a:latin typeface="Reem Kufi"/>
                <a:ea typeface="Reem Kufi"/>
                <a:cs typeface="Reem Kufi"/>
                <a:sym typeface="Reem Kufi"/>
              </a:defRPr>
            </a:lvl3pPr>
            <a:lvl4pPr lvl="3" rtl="0">
              <a:lnSpc>
                <a:spcPct val="100000"/>
              </a:lnSpc>
              <a:spcBef>
                <a:spcPts val="1600"/>
              </a:spcBef>
              <a:spcAft>
                <a:spcPts val="0"/>
              </a:spcAft>
              <a:buNone/>
              <a:defRPr>
                <a:solidFill>
                  <a:srgbClr val="FFFFFF"/>
                </a:solidFill>
                <a:latin typeface="Reem Kufi"/>
                <a:ea typeface="Reem Kufi"/>
                <a:cs typeface="Reem Kufi"/>
                <a:sym typeface="Reem Kufi"/>
              </a:defRPr>
            </a:lvl4pPr>
            <a:lvl5pPr lvl="4" rtl="0">
              <a:lnSpc>
                <a:spcPct val="100000"/>
              </a:lnSpc>
              <a:spcBef>
                <a:spcPts val="1600"/>
              </a:spcBef>
              <a:spcAft>
                <a:spcPts val="0"/>
              </a:spcAft>
              <a:buNone/>
              <a:defRPr>
                <a:solidFill>
                  <a:srgbClr val="FFFFFF"/>
                </a:solidFill>
                <a:latin typeface="Reem Kufi"/>
                <a:ea typeface="Reem Kufi"/>
                <a:cs typeface="Reem Kufi"/>
                <a:sym typeface="Reem Kufi"/>
              </a:defRPr>
            </a:lvl5pPr>
            <a:lvl6pPr lvl="5" rtl="0">
              <a:lnSpc>
                <a:spcPct val="100000"/>
              </a:lnSpc>
              <a:spcBef>
                <a:spcPts val="1600"/>
              </a:spcBef>
              <a:spcAft>
                <a:spcPts val="0"/>
              </a:spcAft>
              <a:buNone/>
              <a:defRPr>
                <a:solidFill>
                  <a:srgbClr val="FFFFFF"/>
                </a:solidFill>
                <a:latin typeface="Reem Kufi"/>
                <a:ea typeface="Reem Kufi"/>
                <a:cs typeface="Reem Kufi"/>
                <a:sym typeface="Reem Kufi"/>
              </a:defRPr>
            </a:lvl6pPr>
            <a:lvl7pPr lvl="6" rtl="0">
              <a:lnSpc>
                <a:spcPct val="100000"/>
              </a:lnSpc>
              <a:spcBef>
                <a:spcPts val="1600"/>
              </a:spcBef>
              <a:spcAft>
                <a:spcPts val="0"/>
              </a:spcAft>
              <a:buNone/>
              <a:defRPr>
                <a:solidFill>
                  <a:srgbClr val="FFFFFF"/>
                </a:solidFill>
                <a:latin typeface="Reem Kufi"/>
                <a:ea typeface="Reem Kufi"/>
                <a:cs typeface="Reem Kufi"/>
                <a:sym typeface="Reem Kufi"/>
              </a:defRPr>
            </a:lvl7pPr>
            <a:lvl8pPr lvl="7" rtl="0">
              <a:lnSpc>
                <a:spcPct val="100000"/>
              </a:lnSpc>
              <a:spcBef>
                <a:spcPts val="1600"/>
              </a:spcBef>
              <a:spcAft>
                <a:spcPts val="0"/>
              </a:spcAft>
              <a:buNone/>
              <a:defRPr>
                <a:solidFill>
                  <a:srgbClr val="FFFFFF"/>
                </a:solidFill>
                <a:latin typeface="Reem Kufi"/>
                <a:ea typeface="Reem Kufi"/>
                <a:cs typeface="Reem Kufi"/>
                <a:sym typeface="Reem Kufi"/>
              </a:defRPr>
            </a:lvl8pPr>
            <a:lvl9pPr lvl="8" rtl="0">
              <a:lnSpc>
                <a:spcPct val="100000"/>
              </a:lnSpc>
              <a:spcBef>
                <a:spcPts val="1600"/>
              </a:spcBef>
              <a:spcAft>
                <a:spcPts val="1600"/>
              </a:spcAft>
              <a:buNone/>
              <a:defRPr>
                <a:solidFill>
                  <a:srgbClr val="FFFFFF"/>
                </a:solidFill>
                <a:latin typeface="Reem Kufi"/>
                <a:ea typeface="Reem Kufi"/>
                <a:cs typeface="Reem Kufi"/>
                <a:sym typeface="Reem Kufi"/>
              </a:defRPr>
            </a:lvl9pPr>
          </a:lstStyle>
          <a:p/>
        </p:txBody>
      </p:sp>
      <p:sp>
        <p:nvSpPr>
          <p:cNvPr id="54" name="Google Shape;54;p7"/>
          <p:cNvSpPr txBox="1"/>
          <p:nvPr>
            <p:ph idx="6" type="subTitle"/>
          </p:nvPr>
        </p:nvSpPr>
        <p:spPr>
          <a:xfrm>
            <a:off x="2862175" y="1524875"/>
            <a:ext cx="2547300" cy="345600"/>
          </a:xfrm>
          <a:prstGeom prst="rect">
            <a:avLst/>
          </a:prstGeom>
        </p:spPr>
        <p:txBody>
          <a:bodyPr anchorCtr="0" anchor="b" bIns="0" lIns="91425" spcFirstLastPara="1" rIns="91425" wrap="square" tIns="0">
            <a:noAutofit/>
          </a:bodyPr>
          <a:lstStyle>
            <a:lvl1pPr lvl="0" rtl="0">
              <a:lnSpc>
                <a:spcPct val="100000"/>
              </a:lnSpc>
              <a:spcBef>
                <a:spcPts val="0"/>
              </a:spcBef>
              <a:spcAft>
                <a:spcPts val="0"/>
              </a:spcAft>
              <a:buNone/>
              <a:defRPr>
                <a:solidFill>
                  <a:srgbClr val="FFFFFF"/>
                </a:solidFill>
                <a:latin typeface="Reem Kufi"/>
                <a:ea typeface="Reem Kufi"/>
                <a:cs typeface="Reem Kufi"/>
                <a:sym typeface="Reem Kufi"/>
              </a:defRPr>
            </a:lvl1pPr>
            <a:lvl2pPr lvl="1" rtl="0">
              <a:lnSpc>
                <a:spcPct val="100000"/>
              </a:lnSpc>
              <a:spcBef>
                <a:spcPts val="1600"/>
              </a:spcBef>
              <a:spcAft>
                <a:spcPts val="0"/>
              </a:spcAft>
              <a:buNone/>
              <a:defRPr>
                <a:solidFill>
                  <a:srgbClr val="FFFFFF"/>
                </a:solidFill>
                <a:latin typeface="Reem Kufi"/>
                <a:ea typeface="Reem Kufi"/>
                <a:cs typeface="Reem Kufi"/>
                <a:sym typeface="Reem Kufi"/>
              </a:defRPr>
            </a:lvl2pPr>
            <a:lvl3pPr lvl="2" rtl="0">
              <a:lnSpc>
                <a:spcPct val="100000"/>
              </a:lnSpc>
              <a:spcBef>
                <a:spcPts val="1600"/>
              </a:spcBef>
              <a:spcAft>
                <a:spcPts val="0"/>
              </a:spcAft>
              <a:buNone/>
              <a:defRPr>
                <a:solidFill>
                  <a:srgbClr val="FFFFFF"/>
                </a:solidFill>
                <a:latin typeface="Reem Kufi"/>
                <a:ea typeface="Reem Kufi"/>
                <a:cs typeface="Reem Kufi"/>
                <a:sym typeface="Reem Kufi"/>
              </a:defRPr>
            </a:lvl3pPr>
            <a:lvl4pPr lvl="3" rtl="0">
              <a:lnSpc>
                <a:spcPct val="100000"/>
              </a:lnSpc>
              <a:spcBef>
                <a:spcPts val="1600"/>
              </a:spcBef>
              <a:spcAft>
                <a:spcPts val="0"/>
              </a:spcAft>
              <a:buNone/>
              <a:defRPr>
                <a:solidFill>
                  <a:srgbClr val="FFFFFF"/>
                </a:solidFill>
                <a:latin typeface="Reem Kufi"/>
                <a:ea typeface="Reem Kufi"/>
                <a:cs typeface="Reem Kufi"/>
                <a:sym typeface="Reem Kufi"/>
              </a:defRPr>
            </a:lvl4pPr>
            <a:lvl5pPr lvl="4" rtl="0">
              <a:lnSpc>
                <a:spcPct val="100000"/>
              </a:lnSpc>
              <a:spcBef>
                <a:spcPts val="1600"/>
              </a:spcBef>
              <a:spcAft>
                <a:spcPts val="0"/>
              </a:spcAft>
              <a:buNone/>
              <a:defRPr>
                <a:solidFill>
                  <a:srgbClr val="FFFFFF"/>
                </a:solidFill>
                <a:latin typeface="Reem Kufi"/>
                <a:ea typeface="Reem Kufi"/>
                <a:cs typeface="Reem Kufi"/>
                <a:sym typeface="Reem Kufi"/>
              </a:defRPr>
            </a:lvl5pPr>
            <a:lvl6pPr lvl="5" rtl="0">
              <a:lnSpc>
                <a:spcPct val="100000"/>
              </a:lnSpc>
              <a:spcBef>
                <a:spcPts val="1600"/>
              </a:spcBef>
              <a:spcAft>
                <a:spcPts val="0"/>
              </a:spcAft>
              <a:buNone/>
              <a:defRPr>
                <a:solidFill>
                  <a:srgbClr val="FFFFFF"/>
                </a:solidFill>
                <a:latin typeface="Reem Kufi"/>
                <a:ea typeface="Reem Kufi"/>
                <a:cs typeface="Reem Kufi"/>
                <a:sym typeface="Reem Kufi"/>
              </a:defRPr>
            </a:lvl6pPr>
            <a:lvl7pPr lvl="6" rtl="0">
              <a:lnSpc>
                <a:spcPct val="100000"/>
              </a:lnSpc>
              <a:spcBef>
                <a:spcPts val="1600"/>
              </a:spcBef>
              <a:spcAft>
                <a:spcPts val="0"/>
              </a:spcAft>
              <a:buNone/>
              <a:defRPr>
                <a:solidFill>
                  <a:srgbClr val="FFFFFF"/>
                </a:solidFill>
                <a:latin typeface="Reem Kufi"/>
                <a:ea typeface="Reem Kufi"/>
                <a:cs typeface="Reem Kufi"/>
                <a:sym typeface="Reem Kufi"/>
              </a:defRPr>
            </a:lvl7pPr>
            <a:lvl8pPr lvl="7" rtl="0">
              <a:lnSpc>
                <a:spcPct val="100000"/>
              </a:lnSpc>
              <a:spcBef>
                <a:spcPts val="1600"/>
              </a:spcBef>
              <a:spcAft>
                <a:spcPts val="0"/>
              </a:spcAft>
              <a:buNone/>
              <a:defRPr>
                <a:solidFill>
                  <a:srgbClr val="FFFFFF"/>
                </a:solidFill>
                <a:latin typeface="Reem Kufi"/>
                <a:ea typeface="Reem Kufi"/>
                <a:cs typeface="Reem Kufi"/>
                <a:sym typeface="Reem Kufi"/>
              </a:defRPr>
            </a:lvl8pPr>
            <a:lvl9pPr lvl="8" rtl="0">
              <a:lnSpc>
                <a:spcPct val="100000"/>
              </a:lnSpc>
              <a:spcBef>
                <a:spcPts val="1600"/>
              </a:spcBef>
              <a:spcAft>
                <a:spcPts val="1600"/>
              </a:spcAft>
              <a:buNone/>
              <a:defRPr>
                <a:solidFill>
                  <a:srgbClr val="FFFFFF"/>
                </a:solidFill>
                <a:latin typeface="Reem Kufi"/>
                <a:ea typeface="Reem Kufi"/>
                <a:cs typeface="Reem Kufi"/>
                <a:sym typeface="Reem Kufi"/>
              </a:defRPr>
            </a:lvl9pPr>
          </a:lstStyle>
          <a:p/>
        </p:txBody>
      </p:sp>
      <p:sp>
        <p:nvSpPr>
          <p:cNvPr id="55" name="Google Shape;55;p7"/>
          <p:cNvSpPr txBox="1"/>
          <p:nvPr>
            <p:ph idx="7" type="subTitle"/>
          </p:nvPr>
        </p:nvSpPr>
        <p:spPr>
          <a:xfrm>
            <a:off x="5695151" y="1662268"/>
            <a:ext cx="2320500" cy="3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100">
                <a:solidFill>
                  <a:srgbClr val="FFFFFF"/>
                </a:solidFill>
              </a:defRPr>
            </a:lvl1pPr>
            <a:lvl2pPr lvl="1" rtl="0">
              <a:lnSpc>
                <a:spcPct val="100000"/>
              </a:lnSpc>
              <a:spcBef>
                <a:spcPts val="1600"/>
              </a:spcBef>
              <a:spcAft>
                <a:spcPts val="0"/>
              </a:spcAft>
              <a:buNone/>
              <a:defRPr sz="1100">
                <a:solidFill>
                  <a:srgbClr val="FFFFFF"/>
                </a:solidFill>
              </a:defRPr>
            </a:lvl2pPr>
            <a:lvl3pPr lvl="2" rtl="0">
              <a:lnSpc>
                <a:spcPct val="100000"/>
              </a:lnSpc>
              <a:spcBef>
                <a:spcPts val="1600"/>
              </a:spcBef>
              <a:spcAft>
                <a:spcPts val="0"/>
              </a:spcAft>
              <a:buNone/>
              <a:defRPr sz="1100">
                <a:solidFill>
                  <a:srgbClr val="FFFFFF"/>
                </a:solidFill>
              </a:defRPr>
            </a:lvl3pPr>
            <a:lvl4pPr lvl="3" rtl="0">
              <a:lnSpc>
                <a:spcPct val="100000"/>
              </a:lnSpc>
              <a:spcBef>
                <a:spcPts val="1600"/>
              </a:spcBef>
              <a:spcAft>
                <a:spcPts val="0"/>
              </a:spcAft>
              <a:buNone/>
              <a:defRPr sz="1100">
                <a:solidFill>
                  <a:srgbClr val="FFFFFF"/>
                </a:solidFill>
              </a:defRPr>
            </a:lvl4pPr>
            <a:lvl5pPr lvl="4" rtl="0">
              <a:lnSpc>
                <a:spcPct val="100000"/>
              </a:lnSpc>
              <a:spcBef>
                <a:spcPts val="1600"/>
              </a:spcBef>
              <a:spcAft>
                <a:spcPts val="0"/>
              </a:spcAft>
              <a:buNone/>
              <a:defRPr sz="1100">
                <a:solidFill>
                  <a:srgbClr val="FFFFFF"/>
                </a:solidFill>
              </a:defRPr>
            </a:lvl5pPr>
            <a:lvl6pPr lvl="5" rtl="0">
              <a:lnSpc>
                <a:spcPct val="100000"/>
              </a:lnSpc>
              <a:spcBef>
                <a:spcPts val="1600"/>
              </a:spcBef>
              <a:spcAft>
                <a:spcPts val="0"/>
              </a:spcAft>
              <a:buNone/>
              <a:defRPr sz="1100">
                <a:solidFill>
                  <a:srgbClr val="FFFFFF"/>
                </a:solidFill>
              </a:defRPr>
            </a:lvl6pPr>
            <a:lvl7pPr lvl="6" rtl="0">
              <a:lnSpc>
                <a:spcPct val="100000"/>
              </a:lnSpc>
              <a:spcBef>
                <a:spcPts val="1600"/>
              </a:spcBef>
              <a:spcAft>
                <a:spcPts val="0"/>
              </a:spcAft>
              <a:buNone/>
              <a:defRPr sz="1100">
                <a:solidFill>
                  <a:srgbClr val="FFFFFF"/>
                </a:solidFill>
              </a:defRPr>
            </a:lvl7pPr>
            <a:lvl8pPr lvl="7" rtl="0">
              <a:lnSpc>
                <a:spcPct val="100000"/>
              </a:lnSpc>
              <a:spcBef>
                <a:spcPts val="1600"/>
              </a:spcBef>
              <a:spcAft>
                <a:spcPts val="0"/>
              </a:spcAft>
              <a:buNone/>
              <a:defRPr sz="1100">
                <a:solidFill>
                  <a:srgbClr val="FFFFFF"/>
                </a:solidFill>
              </a:defRPr>
            </a:lvl8pPr>
            <a:lvl9pPr lvl="8" rtl="0">
              <a:lnSpc>
                <a:spcPct val="100000"/>
              </a:lnSpc>
              <a:spcBef>
                <a:spcPts val="1600"/>
              </a:spcBef>
              <a:spcAft>
                <a:spcPts val="1600"/>
              </a:spcAft>
              <a:buNone/>
              <a:defRPr sz="1100">
                <a:solidFill>
                  <a:srgbClr val="FFFFFF"/>
                </a:solidFill>
              </a:defRPr>
            </a:lvl9pPr>
          </a:lstStyle>
          <a:p/>
        </p:txBody>
      </p:sp>
      <p:sp>
        <p:nvSpPr>
          <p:cNvPr id="56" name="Google Shape;56;p7"/>
          <p:cNvSpPr txBox="1"/>
          <p:nvPr>
            <p:ph idx="8" type="subTitle"/>
          </p:nvPr>
        </p:nvSpPr>
        <p:spPr>
          <a:xfrm>
            <a:off x="2862177" y="1662261"/>
            <a:ext cx="2287500" cy="3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100">
                <a:solidFill>
                  <a:srgbClr val="FFFFFF"/>
                </a:solidFill>
              </a:defRPr>
            </a:lvl1pPr>
            <a:lvl2pPr lvl="1" rtl="0">
              <a:lnSpc>
                <a:spcPct val="100000"/>
              </a:lnSpc>
              <a:spcBef>
                <a:spcPts val="1600"/>
              </a:spcBef>
              <a:spcAft>
                <a:spcPts val="0"/>
              </a:spcAft>
              <a:buNone/>
              <a:defRPr sz="1100">
                <a:solidFill>
                  <a:srgbClr val="FFFFFF"/>
                </a:solidFill>
              </a:defRPr>
            </a:lvl2pPr>
            <a:lvl3pPr lvl="2" rtl="0">
              <a:lnSpc>
                <a:spcPct val="100000"/>
              </a:lnSpc>
              <a:spcBef>
                <a:spcPts val="1600"/>
              </a:spcBef>
              <a:spcAft>
                <a:spcPts val="0"/>
              </a:spcAft>
              <a:buNone/>
              <a:defRPr sz="1100">
                <a:solidFill>
                  <a:srgbClr val="FFFFFF"/>
                </a:solidFill>
              </a:defRPr>
            </a:lvl3pPr>
            <a:lvl4pPr lvl="3" rtl="0">
              <a:lnSpc>
                <a:spcPct val="100000"/>
              </a:lnSpc>
              <a:spcBef>
                <a:spcPts val="1600"/>
              </a:spcBef>
              <a:spcAft>
                <a:spcPts val="0"/>
              </a:spcAft>
              <a:buNone/>
              <a:defRPr sz="1100">
                <a:solidFill>
                  <a:srgbClr val="FFFFFF"/>
                </a:solidFill>
              </a:defRPr>
            </a:lvl4pPr>
            <a:lvl5pPr lvl="4" rtl="0">
              <a:lnSpc>
                <a:spcPct val="100000"/>
              </a:lnSpc>
              <a:spcBef>
                <a:spcPts val="1600"/>
              </a:spcBef>
              <a:spcAft>
                <a:spcPts val="0"/>
              </a:spcAft>
              <a:buNone/>
              <a:defRPr sz="1100">
                <a:solidFill>
                  <a:srgbClr val="FFFFFF"/>
                </a:solidFill>
              </a:defRPr>
            </a:lvl5pPr>
            <a:lvl6pPr lvl="5" rtl="0">
              <a:lnSpc>
                <a:spcPct val="100000"/>
              </a:lnSpc>
              <a:spcBef>
                <a:spcPts val="1600"/>
              </a:spcBef>
              <a:spcAft>
                <a:spcPts val="0"/>
              </a:spcAft>
              <a:buNone/>
              <a:defRPr sz="1100">
                <a:solidFill>
                  <a:srgbClr val="FFFFFF"/>
                </a:solidFill>
              </a:defRPr>
            </a:lvl6pPr>
            <a:lvl7pPr lvl="6" rtl="0">
              <a:lnSpc>
                <a:spcPct val="100000"/>
              </a:lnSpc>
              <a:spcBef>
                <a:spcPts val="1600"/>
              </a:spcBef>
              <a:spcAft>
                <a:spcPts val="0"/>
              </a:spcAft>
              <a:buNone/>
              <a:defRPr sz="1100">
                <a:solidFill>
                  <a:srgbClr val="FFFFFF"/>
                </a:solidFill>
              </a:defRPr>
            </a:lvl7pPr>
            <a:lvl8pPr lvl="7" rtl="0">
              <a:lnSpc>
                <a:spcPct val="100000"/>
              </a:lnSpc>
              <a:spcBef>
                <a:spcPts val="1600"/>
              </a:spcBef>
              <a:spcAft>
                <a:spcPts val="0"/>
              </a:spcAft>
              <a:buNone/>
              <a:defRPr sz="1100">
                <a:solidFill>
                  <a:srgbClr val="FFFFFF"/>
                </a:solidFill>
              </a:defRPr>
            </a:lvl8pPr>
            <a:lvl9pPr lvl="8" rtl="0">
              <a:lnSpc>
                <a:spcPct val="100000"/>
              </a:lnSpc>
              <a:spcBef>
                <a:spcPts val="1600"/>
              </a:spcBef>
              <a:spcAft>
                <a:spcPts val="1600"/>
              </a:spcAft>
              <a:buNone/>
              <a:defRPr sz="1100">
                <a:solidFill>
                  <a:srgbClr val="FFFFFF"/>
                </a:solidFill>
              </a:defRPr>
            </a:lvl9pPr>
          </a:lstStyle>
          <a:p/>
        </p:txBody>
      </p:sp>
    </p:spTree>
  </p:cSld>
  <p:clrMapOvr>
    <a:masterClrMapping/>
  </p:clrMapOvr>
  <p:extLst>
    <p:ext uri="{DCECCB84-F9BA-43D5-87BE-67443E8EF086}">
      <p15:sldGuideLst>
        <p15:guide id="1" pos="477">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4_1_2">
    <p:bg>
      <p:bgPr>
        <a:solidFill>
          <a:srgbClr val="EECAC8"/>
        </a:solidFill>
      </p:bgPr>
    </p:bg>
    <p:spTree>
      <p:nvGrpSpPr>
        <p:cNvPr id="57" name="Shape 57"/>
        <p:cNvGrpSpPr/>
        <p:nvPr/>
      </p:nvGrpSpPr>
      <p:grpSpPr>
        <a:xfrm>
          <a:off x="0" y="0"/>
          <a:ext cx="0" cy="0"/>
          <a:chOff x="0" y="0"/>
          <a:chExt cx="0" cy="0"/>
        </a:xfrm>
      </p:grpSpPr>
      <p:sp>
        <p:nvSpPr>
          <p:cNvPr id="58" name="Google Shape;58;p8"/>
          <p:cNvSpPr/>
          <p:nvPr/>
        </p:nvSpPr>
        <p:spPr>
          <a:xfrm>
            <a:off x="0" y="542750"/>
            <a:ext cx="1086900" cy="3978900"/>
          </a:xfrm>
          <a:prstGeom prst="rect">
            <a:avLst/>
          </a:pr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p:cNvSpPr txBox="1"/>
          <p:nvPr>
            <p:ph type="title"/>
          </p:nvPr>
        </p:nvSpPr>
        <p:spPr>
          <a:xfrm>
            <a:off x="439200" y="2208550"/>
            <a:ext cx="2662200" cy="6789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0" sz="1800">
                <a:solidFill>
                  <a:srgbClr val="434343"/>
                </a:solidFill>
              </a:defRPr>
            </a:lvl1pPr>
            <a:lvl2pPr lvl="1" rtl="0" algn="r">
              <a:spcBef>
                <a:spcPts val="0"/>
              </a:spcBef>
              <a:spcAft>
                <a:spcPts val="0"/>
              </a:spcAft>
              <a:buNone/>
              <a:defRPr sz="2400">
                <a:solidFill>
                  <a:srgbClr val="434343"/>
                </a:solidFill>
              </a:defRPr>
            </a:lvl2pPr>
            <a:lvl3pPr lvl="2" rtl="0" algn="r">
              <a:spcBef>
                <a:spcPts val="0"/>
              </a:spcBef>
              <a:spcAft>
                <a:spcPts val="0"/>
              </a:spcAft>
              <a:buNone/>
              <a:defRPr sz="2400">
                <a:solidFill>
                  <a:srgbClr val="434343"/>
                </a:solidFill>
              </a:defRPr>
            </a:lvl3pPr>
            <a:lvl4pPr lvl="3" rtl="0" algn="r">
              <a:spcBef>
                <a:spcPts val="0"/>
              </a:spcBef>
              <a:spcAft>
                <a:spcPts val="0"/>
              </a:spcAft>
              <a:buNone/>
              <a:defRPr sz="2400">
                <a:solidFill>
                  <a:srgbClr val="434343"/>
                </a:solidFill>
              </a:defRPr>
            </a:lvl4pPr>
            <a:lvl5pPr lvl="4" rtl="0" algn="r">
              <a:spcBef>
                <a:spcPts val="0"/>
              </a:spcBef>
              <a:spcAft>
                <a:spcPts val="0"/>
              </a:spcAft>
              <a:buNone/>
              <a:defRPr sz="2400">
                <a:solidFill>
                  <a:srgbClr val="434343"/>
                </a:solidFill>
              </a:defRPr>
            </a:lvl5pPr>
            <a:lvl6pPr lvl="5" rtl="0" algn="r">
              <a:spcBef>
                <a:spcPts val="0"/>
              </a:spcBef>
              <a:spcAft>
                <a:spcPts val="0"/>
              </a:spcAft>
              <a:buNone/>
              <a:defRPr sz="2400">
                <a:solidFill>
                  <a:srgbClr val="434343"/>
                </a:solidFill>
              </a:defRPr>
            </a:lvl6pPr>
            <a:lvl7pPr lvl="6" rtl="0" algn="r">
              <a:spcBef>
                <a:spcPts val="0"/>
              </a:spcBef>
              <a:spcAft>
                <a:spcPts val="0"/>
              </a:spcAft>
              <a:buNone/>
              <a:defRPr sz="2400">
                <a:solidFill>
                  <a:srgbClr val="434343"/>
                </a:solidFill>
              </a:defRPr>
            </a:lvl7pPr>
            <a:lvl8pPr lvl="7" rtl="0" algn="r">
              <a:spcBef>
                <a:spcPts val="0"/>
              </a:spcBef>
              <a:spcAft>
                <a:spcPts val="0"/>
              </a:spcAft>
              <a:buNone/>
              <a:defRPr sz="2400">
                <a:solidFill>
                  <a:srgbClr val="434343"/>
                </a:solidFill>
              </a:defRPr>
            </a:lvl8pPr>
            <a:lvl9pPr lvl="8" rtl="0" algn="r">
              <a:spcBef>
                <a:spcPts val="0"/>
              </a:spcBef>
              <a:spcAft>
                <a:spcPts val="0"/>
              </a:spcAft>
              <a:buNone/>
              <a:defRPr sz="2400">
                <a:solidFill>
                  <a:srgbClr val="43434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4_1_1">
    <p:spTree>
      <p:nvGrpSpPr>
        <p:cNvPr id="60" name="Shape 60"/>
        <p:cNvGrpSpPr/>
        <p:nvPr/>
      </p:nvGrpSpPr>
      <p:grpSpPr>
        <a:xfrm>
          <a:off x="0" y="0"/>
          <a:ext cx="0" cy="0"/>
          <a:chOff x="0" y="0"/>
          <a:chExt cx="0" cy="0"/>
        </a:xfrm>
      </p:grpSpPr>
      <p:sp>
        <p:nvSpPr>
          <p:cNvPr id="61" name="Google Shape;61;p9"/>
          <p:cNvSpPr/>
          <p:nvPr/>
        </p:nvSpPr>
        <p:spPr>
          <a:xfrm>
            <a:off x="2286000" y="558550"/>
            <a:ext cx="6867300" cy="3978900"/>
          </a:xfrm>
          <a:prstGeom prst="rect">
            <a:avLst/>
          </a:pr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p:nvPr/>
        </p:nvSpPr>
        <p:spPr>
          <a:xfrm>
            <a:off x="0" y="1478750"/>
            <a:ext cx="2924700" cy="2106900"/>
          </a:xfrm>
          <a:prstGeom prst="rect">
            <a:avLst/>
          </a:pr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9"/>
          <p:cNvSpPr txBox="1"/>
          <p:nvPr>
            <p:ph type="title"/>
          </p:nvPr>
        </p:nvSpPr>
        <p:spPr>
          <a:xfrm>
            <a:off x="439200" y="2208550"/>
            <a:ext cx="2662200" cy="6789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0" sz="1800">
                <a:solidFill>
                  <a:srgbClr val="434343"/>
                </a:solidFill>
              </a:defRPr>
            </a:lvl1pPr>
            <a:lvl2pPr lvl="1" rtl="0" algn="r">
              <a:spcBef>
                <a:spcPts val="0"/>
              </a:spcBef>
              <a:spcAft>
                <a:spcPts val="0"/>
              </a:spcAft>
              <a:buNone/>
              <a:defRPr sz="2400">
                <a:solidFill>
                  <a:srgbClr val="434343"/>
                </a:solidFill>
                <a:latin typeface="Roboto Slab Regular"/>
                <a:ea typeface="Roboto Slab Regular"/>
                <a:cs typeface="Roboto Slab Regular"/>
                <a:sym typeface="Roboto Slab Regular"/>
              </a:defRPr>
            </a:lvl2pPr>
            <a:lvl3pPr lvl="2" rtl="0" algn="r">
              <a:spcBef>
                <a:spcPts val="0"/>
              </a:spcBef>
              <a:spcAft>
                <a:spcPts val="0"/>
              </a:spcAft>
              <a:buNone/>
              <a:defRPr sz="2400">
                <a:solidFill>
                  <a:srgbClr val="434343"/>
                </a:solidFill>
                <a:latin typeface="Roboto Slab Regular"/>
                <a:ea typeface="Roboto Slab Regular"/>
                <a:cs typeface="Roboto Slab Regular"/>
                <a:sym typeface="Roboto Slab Regular"/>
              </a:defRPr>
            </a:lvl3pPr>
            <a:lvl4pPr lvl="3" rtl="0" algn="r">
              <a:spcBef>
                <a:spcPts val="0"/>
              </a:spcBef>
              <a:spcAft>
                <a:spcPts val="0"/>
              </a:spcAft>
              <a:buNone/>
              <a:defRPr sz="2400">
                <a:solidFill>
                  <a:srgbClr val="434343"/>
                </a:solidFill>
                <a:latin typeface="Roboto Slab Regular"/>
                <a:ea typeface="Roboto Slab Regular"/>
                <a:cs typeface="Roboto Slab Regular"/>
                <a:sym typeface="Roboto Slab Regular"/>
              </a:defRPr>
            </a:lvl4pPr>
            <a:lvl5pPr lvl="4" rtl="0" algn="r">
              <a:spcBef>
                <a:spcPts val="0"/>
              </a:spcBef>
              <a:spcAft>
                <a:spcPts val="0"/>
              </a:spcAft>
              <a:buNone/>
              <a:defRPr sz="2400">
                <a:solidFill>
                  <a:srgbClr val="434343"/>
                </a:solidFill>
                <a:latin typeface="Roboto Slab Regular"/>
                <a:ea typeface="Roboto Slab Regular"/>
                <a:cs typeface="Roboto Slab Regular"/>
                <a:sym typeface="Roboto Slab Regular"/>
              </a:defRPr>
            </a:lvl5pPr>
            <a:lvl6pPr lvl="5" rtl="0" algn="r">
              <a:spcBef>
                <a:spcPts val="0"/>
              </a:spcBef>
              <a:spcAft>
                <a:spcPts val="0"/>
              </a:spcAft>
              <a:buNone/>
              <a:defRPr sz="2400">
                <a:solidFill>
                  <a:srgbClr val="434343"/>
                </a:solidFill>
                <a:latin typeface="Roboto Slab Regular"/>
                <a:ea typeface="Roboto Slab Regular"/>
                <a:cs typeface="Roboto Slab Regular"/>
                <a:sym typeface="Roboto Slab Regular"/>
              </a:defRPr>
            </a:lvl6pPr>
            <a:lvl7pPr lvl="6" rtl="0" algn="r">
              <a:spcBef>
                <a:spcPts val="0"/>
              </a:spcBef>
              <a:spcAft>
                <a:spcPts val="0"/>
              </a:spcAft>
              <a:buNone/>
              <a:defRPr sz="2400">
                <a:solidFill>
                  <a:srgbClr val="434343"/>
                </a:solidFill>
                <a:latin typeface="Roboto Slab Regular"/>
                <a:ea typeface="Roboto Slab Regular"/>
                <a:cs typeface="Roboto Slab Regular"/>
                <a:sym typeface="Roboto Slab Regular"/>
              </a:defRPr>
            </a:lvl7pPr>
            <a:lvl8pPr lvl="7" rtl="0" algn="r">
              <a:spcBef>
                <a:spcPts val="0"/>
              </a:spcBef>
              <a:spcAft>
                <a:spcPts val="0"/>
              </a:spcAft>
              <a:buNone/>
              <a:defRPr sz="2400">
                <a:solidFill>
                  <a:srgbClr val="434343"/>
                </a:solidFill>
                <a:latin typeface="Roboto Slab Regular"/>
                <a:ea typeface="Roboto Slab Regular"/>
                <a:cs typeface="Roboto Slab Regular"/>
                <a:sym typeface="Roboto Slab Regular"/>
              </a:defRPr>
            </a:lvl8pPr>
            <a:lvl9pPr lvl="8" rtl="0" algn="r">
              <a:spcBef>
                <a:spcPts val="0"/>
              </a:spcBef>
              <a:spcAft>
                <a:spcPts val="0"/>
              </a:spcAft>
              <a:buNone/>
              <a:defRPr sz="2400">
                <a:solidFill>
                  <a:srgbClr val="434343"/>
                </a:solidFill>
                <a:latin typeface="Roboto Slab Regular"/>
                <a:ea typeface="Roboto Slab Regular"/>
                <a:cs typeface="Roboto Slab Regular"/>
                <a:sym typeface="Roboto Slab Regul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LUMNS">
  <p:cSld name="CUSTOM_14_1_1_6">
    <p:spTree>
      <p:nvGrpSpPr>
        <p:cNvPr id="64" name="Shape 64"/>
        <p:cNvGrpSpPr/>
        <p:nvPr/>
      </p:nvGrpSpPr>
      <p:grpSpPr>
        <a:xfrm>
          <a:off x="0" y="0"/>
          <a:ext cx="0" cy="0"/>
          <a:chOff x="0" y="0"/>
          <a:chExt cx="0" cy="0"/>
        </a:xfrm>
      </p:grpSpPr>
      <p:sp>
        <p:nvSpPr>
          <p:cNvPr id="65" name="Google Shape;65;p10"/>
          <p:cNvSpPr/>
          <p:nvPr/>
        </p:nvSpPr>
        <p:spPr>
          <a:xfrm>
            <a:off x="-42200" y="558550"/>
            <a:ext cx="1086900" cy="3978900"/>
          </a:xfrm>
          <a:prstGeom prst="rect">
            <a:avLst/>
          </a:pr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0"/>
          <p:cNvSpPr/>
          <p:nvPr/>
        </p:nvSpPr>
        <p:spPr>
          <a:xfrm>
            <a:off x="2057400" y="558550"/>
            <a:ext cx="7093500" cy="3978900"/>
          </a:xfrm>
          <a:prstGeom prst="rect">
            <a:avLst/>
          </a:pr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0"/>
          <p:cNvSpPr txBox="1"/>
          <p:nvPr>
            <p:ph type="title"/>
          </p:nvPr>
        </p:nvSpPr>
        <p:spPr>
          <a:xfrm>
            <a:off x="439200" y="2208550"/>
            <a:ext cx="2662200" cy="6789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0" sz="1800">
                <a:solidFill>
                  <a:srgbClr val="434343"/>
                </a:solidFill>
              </a:defRPr>
            </a:lvl1pPr>
            <a:lvl2pPr lvl="1" rtl="0" algn="r">
              <a:spcBef>
                <a:spcPts val="0"/>
              </a:spcBef>
              <a:spcAft>
                <a:spcPts val="0"/>
              </a:spcAft>
              <a:buNone/>
              <a:defRPr b="0" sz="2400">
                <a:solidFill>
                  <a:srgbClr val="434343"/>
                </a:solidFill>
              </a:defRPr>
            </a:lvl2pPr>
            <a:lvl3pPr lvl="2" rtl="0" algn="r">
              <a:spcBef>
                <a:spcPts val="0"/>
              </a:spcBef>
              <a:spcAft>
                <a:spcPts val="0"/>
              </a:spcAft>
              <a:buNone/>
              <a:defRPr b="0" sz="2400">
                <a:solidFill>
                  <a:srgbClr val="434343"/>
                </a:solidFill>
              </a:defRPr>
            </a:lvl3pPr>
            <a:lvl4pPr lvl="3" rtl="0" algn="r">
              <a:spcBef>
                <a:spcPts val="0"/>
              </a:spcBef>
              <a:spcAft>
                <a:spcPts val="0"/>
              </a:spcAft>
              <a:buNone/>
              <a:defRPr b="0" sz="2400">
                <a:solidFill>
                  <a:srgbClr val="434343"/>
                </a:solidFill>
              </a:defRPr>
            </a:lvl4pPr>
            <a:lvl5pPr lvl="4" rtl="0" algn="r">
              <a:spcBef>
                <a:spcPts val="0"/>
              </a:spcBef>
              <a:spcAft>
                <a:spcPts val="0"/>
              </a:spcAft>
              <a:buNone/>
              <a:defRPr b="0" sz="2400">
                <a:solidFill>
                  <a:srgbClr val="434343"/>
                </a:solidFill>
              </a:defRPr>
            </a:lvl5pPr>
            <a:lvl6pPr lvl="5" rtl="0" algn="r">
              <a:spcBef>
                <a:spcPts val="0"/>
              </a:spcBef>
              <a:spcAft>
                <a:spcPts val="0"/>
              </a:spcAft>
              <a:buNone/>
              <a:defRPr b="0" sz="2400">
                <a:solidFill>
                  <a:srgbClr val="434343"/>
                </a:solidFill>
              </a:defRPr>
            </a:lvl6pPr>
            <a:lvl7pPr lvl="6" rtl="0" algn="r">
              <a:spcBef>
                <a:spcPts val="0"/>
              </a:spcBef>
              <a:spcAft>
                <a:spcPts val="0"/>
              </a:spcAft>
              <a:buNone/>
              <a:defRPr b="0" sz="2400">
                <a:solidFill>
                  <a:srgbClr val="434343"/>
                </a:solidFill>
              </a:defRPr>
            </a:lvl7pPr>
            <a:lvl8pPr lvl="7" rtl="0" algn="r">
              <a:spcBef>
                <a:spcPts val="0"/>
              </a:spcBef>
              <a:spcAft>
                <a:spcPts val="0"/>
              </a:spcAft>
              <a:buNone/>
              <a:defRPr b="0" sz="2400">
                <a:solidFill>
                  <a:srgbClr val="434343"/>
                </a:solidFill>
              </a:defRPr>
            </a:lvl8pPr>
            <a:lvl9pPr lvl="8" rtl="0" algn="r">
              <a:spcBef>
                <a:spcPts val="0"/>
              </a:spcBef>
              <a:spcAft>
                <a:spcPts val="0"/>
              </a:spcAft>
              <a:buNone/>
              <a:defRPr b="0" sz="2400">
                <a:solidFill>
                  <a:srgbClr val="434343"/>
                </a:solidFill>
              </a:defRPr>
            </a:lvl9pPr>
          </a:lstStyle>
          <a:p/>
        </p:txBody>
      </p:sp>
      <p:sp>
        <p:nvSpPr>
          <p:cNvPr id="68" name="Google Shape;68;p10"/>
          <p:cNvSpPr txBox="1"/>
          <p:nvPr>
            <p:ph idx="1" type="subTitle"/>
          </p:nvPr>
        </p:nvSpPr>
        <p:spPr>
          <a:xfrm>
            <a:off x="3899588" y="1644550"/>
            <a:ext cx="1717500" cy="345600"/>
          </a:xfrm>
          <a:prstGeom prst="rect">
            <a:avLst/>
          </a:prstGeom>
        </p:spPr>
        <p:txBody>
          <a:bodyPr anchorCtr="0" anchor="b" bIns="0" lIns="91425" spcFirstLastPara="1" rIns="91425" wrap="square" tIns="0">
            <a:noAutofit/>
          </a:bodyPr>
          <a:lstStyle>
            <a:lvl1pPr lvl="0" rtl="0" algn="ctr">
              <a:lnSpc>
                <a:spcPct val="100000"/>
              </a:lnSpc>
              <a:spcBef>
                <a:spcPts val="0"/>
              </a:spcBef>
              <a:spcAft>
                <a:spcPts val="0"/>
              </a:spcAft>
              <a:buNone/>
              <a:defRPr>
                <a:solidFill>
                  <a:srgbClr val="FFFFFF"/>
                </a:solidFill>
                <a:latin typeface="Reem Kufi"/>
                <a:ea typeface="Reem Kufi"/>
                <a:cs typeface="Reem Kufi"/>
                <a:sym typeface="Reem Kufi"/>
              </a:defRPr>
            </a:lvl1pPr>
            <a:lvl2pPr lvl="1" rtl="0" algn="ctr">
              <a:lnSpc>
                <a:spcPct val="100000"/>
              </a:lnSpc>
              <a:spcBef>
                <a:spcPts val="1600"/>
              </a:spcBef>
              <a:spcAft>
                <a:spcPts val="0"/>
              </a:spcAft>
              <a:buNone/>
              <a:defRPr>
                <a:solidFill>
                  <a:srgbClr val="FFFFFF"/>
                </a:solidFill>
                <a:latin typeface="Reem Kufi"/>
                <a:ea typeface="Reem Kufi"/>
                <a:cs typeface="Reem Kufi"/>
                <a:sym typeface="Reem Kufi"/>
              </a:defRPr>
            </a:lvl2pPr>
            <a:lvl3pPr lvl="2" rtl="0" algn="ctr">
              <a:lnSpc>
                <a:spcPct val="100000"/>
              </a:lnSpc>
              <a:spcBef>
                <a:spcPts val="1600"/>
              </a:spcBef>
              <a:spcAft>
                <a:spcPts val="0"/>
              </a:spcAft>
              <a:buNone/>
              <a:defRPr>
                <a:solidFill>
                  <a:srgbClr val="FFFFFF"/>
                </a:solidFill>
                <a:latin typeface="Reem Kufi"/>
                <a:ea typeface="Reem Kufi"/>
                <a:cs typeface="Reem Kufi"/>
                <a:sym typeface="Reem Kufi"/>
              </a:defRPr>
            </a:lvl3pPr>
            <a:lvl4pPr lvl="3" rtl="0" algn="ctr">
              <a:lnSpc>
                <a:spcPct val="100000"/>
              </a:lnSpc>
              <a:spcBef>
                <a:spcPts val="1600"/>
              </a:spcBef>
              <a:spcAft>
                <a:spcPts val="0"/>
              </a:spcAft>
              <a:buNone/>
              <a:defRPr>
                <a:solidFill>
                  <a:srgbClr val="FFFFFF"/>
                </a:solidFill>
                <a:latin typeface="Reem Kufi"/>
                <a:ea typeface="Reem Kufi"/>
                <a:cs typeface="Reem Kufi"/>
                <a:sym typeface="Reem Kufi"/>
              </a:defRPr>
            </a:lvl4pPr>
            <a:lvl5pPr lvl="4" rtl="0" algn="ctr">
              <a:lnSpc>
                <a:spcPct val="100000"/>
              </a:lnSpc>
              <a:spcBef>
                <a:spcPts val="1600"/>
              </a:spcBef>
              <a:spcAft>
                <a:spcPts val="0"/>
              </a:spcAft>
              <a:buNone/>
              <a:defRPr>
                <a:solidFill>
                  <a:srgbClr val="FFFFFF"/>
                </a:solidFill>
                <a:latin typeface="Reem Kufi"/>
                <a:ea typeface="Reem Kufi"/>
                <a:cs typeface="Reem Kufi"/>
                <a:sym typeface="Reem Kufi"/>
              </a:defRPr>
            </a:lvl5pPr>
            <a:lvl6pPr lvl="5" rtl="0" algn="ctr">
              <a:lnSpc>
                <a:spcPct val="100000"/>
              </a:lnSpc>
              <a:spcBef>
                <a:spcPts val="1600"/>
              </a:spcBef>
              <a:spcAft>
                <a:spcPts val="0"/>
              </a:spcAft>
              <a:buNone/>
              <a:defRPr>
                <a:solidFill>
                  <a:srgbClr val="FFFFFF"/>
                </a:solidFill>
                <a:latin typeface="Reem Kufi"/>
                <a:ea typeface="Reem Kufi"/>
                <a:cs typeface="Reem Kufi"/>
                <a:sym typeface="Reem Kufi"/>
              </a:defRPr>
            </a:lvl6pPr>
            <a:lvl7pPr lvl="6" rtl="0" algn="ctr">
              <a:lnSpc>
                <a:spcPct val="100000"/>
              </a:lnSpc>
              <a:spcBef>
                <a:spcPts val="1600"/>
              </a:spcBef>
              <a:spcAft>
                <a:spcPts val="0"/>
              </a:spcAft>
              <a:buNone/>
              <a:defRPr>
                <a:solidFill>
                  <a:srgbClr val="FFFFFF"/>
                </a:solidFill>
                <a:latin typeface="Reem Kufi"/>
                <a:ea typeface="Reem Kufi"/>
                <a:cs typeface="Reem Kufi"/>
                <a:sym typeface="Reem Kufi"/>
              </a:defRPr>
            </a:lvl7pPr>
            <a:lvl8pPr lvl="7" rtl="0" algn="ctr">
              <a:lnSpc>
                <a:spcPct val="100000"/>
              </a:lnSpc>
              <a:spcBef>
                <a:spcPts val="1600"/>
              </a:spcBef>
              <a:spcAft>
                <a:spcPts val="0"/>
              </a:spcAft>
              <a:buNone/>
              <a:defRPr>
                <a:solidFill>
                  <a:srgbClr val="FFFFFF"/>
                </a:solidFill>
                <a:latin typeface="Reem Kufi"/>
                <a:ea typeface="Reem Kufi"/>
                <a:cs typeface="Reem Kufi"/>
                <a:sym typeface="Reem Kufi"/>
              </a:defRPr>
            </a:lvl8pPr>
            <a:lvl9pPr lvl="8" rtl="0" algn="ctr">
              <a:lnSpc>
                <a:spcPct val="100000"/>
              </a:lnSpc>
              <a:spcBef>
                <a:spcPts val="1600"/>
              </a:spcBef>
              <a:spcAft>
                <a:spcPts val="1600"/>
              </a:spcAft>
              <a:buNone/>
              <a:defRPr>
                <a:solidFill>
                  <a:srgbClr val="FFFFFF"/>
                </a:solidFill>
                <a:latin typeface="Reem Kufi"/>
                <a:ea typeface="Reem Kufi"/>
                <a:cs typeface="Reem Kufi"/>
                <a:sym typeface="Reem Kufi"/>
              </a:defRPr>
            </a:lvl9pPr>
          </a:lstStyle>
          <a:p/>
        </p:txBody>
      </p:sp>
      <p:sp>
        <p:nvSpPr>
          <p:cNvPr id="69" name="Google Shape;69;p10"/>
          <p:cNvSpPr txBox="1"/>
          <p:nvPr>
            <p:ph idx="2" type="subTitle"/>
          </p:nvPr>
        </p:nvSpPr>
        <p:spPr>
          <a:xfrm>
            <a:off x="3899562" y="1758000"/>
            <a:ext cx="1717500" cy="34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100">
                <a:solidFill>
                  <a:srgbClr val="FFFFFF"/>
                </a:solidFill>
              </a:defRPr>
            </a:lvl1pPr>
            <a:lvl2pPr lvl="1" rtl="0" algn="ctr">
              <a:lnSpc>
                <a:spcPct val="100000"/>
              </a:lnSpc>
              <a:spcBef>
                <a:spcPts val="1600"/>
              </a:spcBef>
              <a:spcAft>
                <a:spcPts val="0"/>
              </a:spcAft>
              <a:buNone/>
              <a:defRPr sz="1100">
                <a:solidFill>
                  <a:srgbClr val="FFFFFF"/>
                </a:solidFill>
              </a:defRPr>
            </a:lvl2pPr>
            <a:lvl3pPr lvl="2" rtl="0" algn="ctr">
              <a:lnSpc>
                <a:spcPct val="100000"/>
              </a:lnSpc>
              <a:spcBef>
                <a:spcPts val="1600"/>
              </a:spcBef>
              <a:spcAft>
                <a:spcPts val="0"/>
              </a:spcAft>
              <a:buNone/>
              <a:defRPr sz="1100">
                <a:solidFill>
                  <a:srgbClr val="FFFFFF"/>
                </a:solidFill>
              </a:defRPr>
            </a:lvl3pPr>
            <a:lvl4pPr lvl="3" rtl="0" algn="ctr">
              <a:lnSpc>
                <a:spcPct val="100000"/>
              </a:lnSpc>
              <a:spcBef>
                <a:spcPts val="1600"/>
              </a:spcBef>
              <a:spcAft>
                <a:spcPts val="0"/>
              </a:spcAft>
              <a:buNone/>
              <a:defRPr sz="1100">
                <a:solidFill>
                  <a:srgbClr val="FFFFFF"/>
                </a:solidFill>
              </a:defRPr>
            </a:lvl4pPr>
            <a:lvl5pPr lvl="4" rtl="0" algn="ctr">
              <a:lnSpc>
                <a:spcPct val="100000"/>
              </a:lnSpc>
              <a:spcBef>
                <a:spcPts val="1600"/>
              </a:spcBef>
              <a:spcAft>
                <a:spcPts val="0"/>
              </a:spcAft>
              <a:buNone/>
              <a:defRPr sz="1100">
                <a:solidFill>
                  <a:srgbClr val="FFFFFF"/>
                </a:solidFill>
              </a:defRPr>
            </a:lvl5pPr>
            <a:lvl6pPr lvl="5" rtl="0" algn="ctr">
              <a:lnSpc>
                <a:spcPct val="100000"/>
              </a:lnSpc>
              <a:spcBef>
                <a:spcPts val="1600"/>
              </a:spcBef>
              <a:spcAft>
                <a:spcPts val="0"/>
              </a:spcAft>
              <a:buNone/>
              <a:defRPr sz="1100">
                <a:solidFill>
                  <a:srgbClr val="FFFFFF"/>
                </a:solidFill>
              </a:defRPr>
            </a:lvl6pPr>
            <a:lvl7pPr lvl="6" rtl="0" algn="ctr">
              <a:lnSpc>
                <a:spcPct val="100000"/>
              </a:lnSpc>
              <a:spcBef>
                <a:spcPts val="1600"/>
              </a:spcBef>
              <a:spcAft>
                <a:spcPts val="0"/>
              </a:spcAft>
              <a:buNone/>
              <a:defRPr sz="1100">
                <a:solidFill>
                  <a:srgbClr val="FFFFFF"/>
                </a:solidFill>
              </a:defRPr>
            </a:lvl7pPr>
            <a:lvl8pPr lvl="7" rtl="0" algn="ctr">
              <a:lnSpc>
                <a:spcPct val="100000"/>
              </a:lnSpc>
              <a:spcBef>
                <a:spcPts val="1600"/>
              </a:spcBef>
              <a:spcAft>
                <a:spcPts val="0"/>
              </a:spcAft>
              <a:buNone/>
              <a:defRPr sz="1100">
                <a:solidFill>
                  <a:srgbClr val="FFFFFF"/>
                </a:solidFill>
              </a:defRPr>
            </a:lvl8pPr>
            <a:lvl9pPr lvl="8" rtl="0" algn="ctr">
              <a:lnSpc>
                <a:spcPct val="100000"/>
              </a:lnSpc>
              <a:spcBef>
                <a:spcPts val="1600"/>
              </a:spcBef>
              <a:spcAft>
                <a:spcPts val="1600"/>
              </a:spcAft>
              <a:buNone/>
              <a:defRPr sz="1100">
                <a:solidFill>
                  <a:srgbClr val="FFFFFF"/>
                </a:solidFill>
              </a:defRPr>
            </a:lvl9pPr>
          </a:lstStyle>
          <a:p/>
        </p:txBody>
      </p:sp>
      <p:sp>
        <p:nvSpPr>
          <p:cNvPr id="70" name="Google Shape;70;p10"/>
          <p:cNvSpPr txBox="1"/>
          <p:nvPr>
            <p:ph idx="3" type="subTitle"/>
          </p:nvPr>
        </p:nvSpPr>
        <p:spPr>
          <a:xfrm>
            <a:off x="6037988" y="1644550"/>
            <a:ext cx="1717500" cy="345600"/>
          </a:xfrm>
          <a:prstGeom prst="rect">
            <a:avLst/>
          </a:prstGeom>
        </p:spPr>
        <p:txBody>
          <a:bodyPr anchorCtr="0" anchor="b" bIns="0" lIns="91425" spcFirstLastPara="1" rIns="91425" wrap="square" tIns="0">
            <a:noAutofit/>
          </a:bodyPr>
          <a:lstStyle>
            <a:lvl1pPr lvl="0" rtl="0" algn="ctr">
              <a:lnSpc>
                <a:spcPct val="100000"/>
              </a:lnSpc>
              <a:spcBef>
                <a:spcPts val="0"/>
              </a:spcBef>
              <a:spcAft>
                <a:spcPts val="0"/>
              </a:spcAft>
              <a:buNone/>
              <a:defRPr>
                <a:solidFill>
                  <a:srgbClr val="FFFFFF"/>
                </a:solidFill>
                <a:latin typeface="Reem Kufi"/>
                <a:ea typeface="Reem Kufi"/>
                <a:cs typeface="Reem Kufi"/>
                <a:sym typeface="Reem Kufi"/>
              </a:defRPr>
            </a:lvl1pPr>
            <a:lvl2pPr lvl="1" rtl="0" algn="ctr">
              <a:lnSpc>
                <a:spcPct val="100000"/>
              </a:lnSpc>
              <a:spcBef>
                <a:spcPts val="1600"/>
              </a:spcBef>
              <a:spcAft>
                <a:spcPts val="0"/>
              </a:spcAft>
              <a:buNone/>
              <a:defRPr>
                <a:solidFill>
                  <a:srgbClr val="FFFFFF"/>
                </a:solidFill>
                <a:latin typeface="Reem Kufi"/>
                <a:ea typeface="Reem Kufi"/>
                <a:cs typeface="Reem Kufi"/>
                <a:sym typeface="Reem Kufi"/>
              </a:defRPr>
            </a:lvl2pPr>
            <a:lvl3pPr lvl="2" rtl="0" algn="ctr">
              <a:lnSpc>
                <a:spcPct val="100000"/>
              </a:lnSpc>
              <a:spcBef>
                <a:spcPts val="1600"/>
              </a:spcBef>
              <a:spcAft>
                <a:spcPts val="0"/>
              </a:spcAft>
              <a:buNone/>
              <a:defRPr>
                <a:solidFill>
                  <a:srgbClr val="FFFFFF"/>
                </a:solidFill>
                <a:latin typeface="Reem Kufi"/>
                <a:ea typeface="Reem Kufi"/>
                <a:cs typeface="Reem Kufi"/>
                <a:sym typeface="Reem Kufi"/>
              </a:defRPr>
            </a:lvl3pPr>
            <a:lvl4pPr lvl="3" rtl="0" algn="ctr">
              <a:lnSpc>
                <a:spcPct val="100000"/>
              </a:lnSpc>
              <a:spcBef>
                <a:spcPts val="1600"/>
              </a:spcBef>
              <a:spcAft>
                <a:spcPts val="0"/>
              </a:spcAft>
              <a:buNone/>
              <a:defRPr>
                <a:solidFill>
                  <a:srgbClr val="FFFFFF"/>
                </a:solidFill>
                <a:latin typeface="Reem Kufi"/>
                <a:ea typeface="Reem Kufi"/>
                <a:cs typeface="Reem Kufi"/>
                <a:sym typeface="Reem Kufi"/>
              </a:defRPr>
            </a:lvl4pPr>
            <a:lvl5pPr lvl="4" rtl="0" algn="ctr">
              <a:lnSpc>
                <a:spcPct val="100000"/>
              </a:lnSpc>
              <a:spcBef>
                <a:spcPts val="1600"/>
              </a:spcBef>
              <a:spcAft>
                <a:spcPts val="0"/>
              </a:spcAft>
              <a:buNone/>
              <a:defRPr>
                <a:solidFill>
                  <a:srgbClr val="FFFFFF"/>
                </a:solidFill>
                <a:latin typeface="Reem Kufi"/>
                <a:ea typeface="Reem Kufi"/>
                <a:cs typeface="Reem Kufi"/>
                <a:sym typeface="Reem Kufi"/>
              </a:defRPr>
            </a:lvl5pPr>
            <a:lvl6pPr lvl="5" rtl="0" algn="ctr">
              <a:lnSpc>
                <a:spcPct val="100000"/>
              </a:lnSpc>
              <a:spcBef>
                <a:spcPts val="1600"/>
              </a:spcBef>
              <a:spcAft>
                <a:spcPts val="0"/>
              </a:spcAft>
              <a:buNone/>
              <a:defRPr>
                <a:solidFill>
                  <a:srgbClr val="FFFFFF"/>
                </a:solidFill>
                <a:latin typeface="Reem Kufi"/>
                <a:ea typeface="Reem Kufi"/>
                <a:cs typeface="Reem Kufi"/>
                <a:sym typeface="Reem Kufi"/>
              </a:defRPr>
            </a:lvl6pPr>
            <a:lvl7pPr lvl="6" rtl="0" algn="ctr">
              <a:lnSpc>
                <a:spcPct val="100000"/>
              </a:lnSpc>
              <a:spcBef>
                <a:spcPts val="1600"/>
              </a:spcBef>
              <a:spcAft>
                <a:spcPts val="0"/>
              </a:spcAft>
              <a:buNone/>
              <a:defRPr>
                <a:solidFill>
                  <a:srgbClr val="FFFFFF"/>
                </a:solidFill>
                <a:latin typeface="Reem Kufi"/>
                <a:ea typeface="Reem Kufi"/>
                <a:cs typeface="Reem Kufi"/>
                <a:sym typeface="Reem Kufi"/>
              </a:defRPr>
            </a:lvl7pPr>
            <a:lvl8pPr lvl="7" rtl="0" algn="ctr">
              <a:lnSpc>
                <a:spcPct val="100000"/>
              </a:lnSpc>
              <a:spcBef>
                <a:spcPts val="1600"/>
              </a:spcBef>
              <a:spcAft>
                <a:spcPts val="0"/>
              </a:spcAft>
              <a:buNone/>
              <a:defRPr>
                <a:solidFill>
                  <a:srgbClr val="FFFFFF"/>
                </a:solidFill>
                <a:latin typeface="Reem Kufi"/>
                <a:ea typeface="Reem Kufi"/>
                <a:cs typeface="Reem Kufi"/>
                <a:sym typeface="Reem Kufi"/>
              </a:defRPr>
            </a:lvl8pPr>
            <a:lvl9pPr lvl="8" rtl="0" algn="ctr">
              <a:lnSpc>
                <a:spcPct val="100000"/>
              </a:lnSpc>
              <a:spcBef>
                <a:spcPts val="1600"/>
              </a:spcBef>
              <a:spcAft>
                <a:spcPts val="1600"/>
              </a:spcAft>
              <a:buNone/>
              <a:defRPr>
                <a:solidFill>
                  <a:srgbClr val="FFFFFF"/>
                </a:solidFill>
                <a:latin typeface="Reem Kufi"/>
                <a:ea typeface="Reem Kufi"/>
                <a:cs typeface="Reem Kufi"/>
                <a:sym typeface="Reem Kufi"/>
              </a:defRPr>
            </a:lvl9pPr>
          </a:lstStyle>
          <a:p/>
        </p:txBody>
      </p:sp>
      <p:sp>
        <p:nvSpPr>
          <p:cNvPr id="71" name="Google Shape;71;p10"/>
          <p:cNvSpPr txBox="1"/>
          <p:nvPr>
            <p:ph idx="4" type="subTitle"/>
          </p:nvPr>
        </p:nvSpPr>
        <p:spPr>
          <a:xfrm>
            <a:off x="6037962" y="1758000"/>
            <a:ext cx="1717500" cy="34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100">
                <a:solidFill>
                  <a:srgbClr val="FFFFFF"/>
                </a:solidFill>
              </a:defRPr>
            </a:lvl1pPr>
            <a:lvl2pPr lvl="1" rtl="0" algn="ctr">
              <a:lnSpc>
                <a:spcPct val="100000"/>
              </a:lnSpc>
              <a:spcBef>
                <a:spcPts val="1600"/>
              </a:spcBef>
              <a:spcAft>
                <a:spcPts val="0"/>
              </a:spcAft>
              <a:buNone/>
              <a:defRPr sz="1100">
                <a:solidFill>
                  <a:srgbClr val="FFFFFF"/>
                </a:solidFill>
              </a:defRPr>
            </a:lvl2pPr>
            <a:lvl3pPr lvl="2" rtl="0" algn="ctr">
              <a:lnSpc>
                <a:spcPct val="100000"/>
              </a:lnSpc>
              <a:spcBef>
                <a:spcPts val="1600"/>
              </a:spcBef>
              <a:spcAft>
                <a:spcPts val="0"/>
              </a:spcAft>
              <a:buNone/>
              <a:defRPr sz="1100">
                <a:solidFill>
                  <a:srgbClr val="FFFFFF"/>
                </a:solidFill>
              </a:defRPr>
            </a:lvl3pPr>
            <a:lvl4pPr lvl="3" rtl="0" algn="ctr">
              <a:lnSpc>
                <a:spcPct val="100000"/>
              </a:lnSpc>
              <a:spcBef>
                <a:spcPts val="1600"/>
              </a:spcBef>
              <a:spcAft>
                <a:spcPts val="0"/>
              </a:spcAft>
              <a:buNone/>
              <a:defRPr sz="1100">
                <a:solidFill>
                  <a:srgbClr val="FFFFFF"/>
                </a:solidFill>
              </a:defRPr>
            </a:lvl4pPr>
            <a:lvl5pPr lvl="4" rtl="0" algn="ctr">
              <a:lnSpc>
                <a:spcPct val="100000"/>
              </a:lnSpc>
              <a:spcBef>
                <a:spcPts val="1600"/>
              </a:spcBef>
              <a:spcAft>
                <a:spcPts val="0"/>
              </a:spcAft>
              <a:buNone/>
              <a:defRPr sz="1100">
                <a:solidFill>
                  <a:srgbClr val="FFFFFF"/>
                </a:solidFill>
              </a:defRPr>
            </a:lvl5pPr>
            <a:lvl6pPr lvl="5" rtl="0" algn="ctr">
              <a:lnSpc>
                <a:spcPct val="100000"/>
              </a:lnSpc>
              <a:spcBef>
                <a:spcPts val="1600"/>
              </a:spcBef>
              <a:spcAft>
                <a:spcPts val="0"/>
              </a:spcAft>
              <a:buNone/>
              <a:defRPr sz="1100">
                <a:solidFill>
                  <a:srgbClr val="FFFFFF"/>
                </a:solidFill>
              </a:defRPr>
            </a:lvl6pPr>
            <a:lvl7pPr lvl="6" rtl="0" algn="ctr">
              <a:lnSpc>
                <a:spcPct val="100000"/>
              </a:lnSpc>
              <a:spcBef>
                <a:spcPts val="1600"/>
              </a:spcBef>
              <a:spcAft>
                <a:spcPts val="0"/>
              </a:spcAft>
              <a:buNone/>
              <a:defRPr sz="1100">
                <a:solidFill>
                  <a:srgbClr val="FFFFFF"/>
                </a:solidFill>
              </a:defRPr>
            </a:lvl7pPr>
            <a:lvl8pPr lvl="7" rtl="0" algn="ctr">
              <a:lnSpc>
                <a:spcPct val="100000"/>
              </a:lnSpc>
              <a:spcBef>
                <a:spcPts val="1600"/>
              </a:spcBef>
              <a:spcAft>
                <a:spcPts val="0"/>
              </a:spcAft>
              <a:buNone/>
              <a:defRPr sz="1100">
                <a:solidFill>
                  <a:srgbClr val="FFFFFF"/>
                </a:solidFill>
              </a:defRPr>
            </a:lvl8pPr>
            <a:lvl9pPr lvl="8" rtl="0" algn="ctr">
              <a:lnSpc>
                <a:spcPct val="100000"/>
              </a:lnSpc>
              <a:spcBef>
                <a:spcPts val="1600"/>
              </a:spcBef>
              <a:spcAft>
                <a:spcPts val="1600"/>
              </a:spcAft>
              <a:buNone/>
              <a:defRPr sz="1100">
                <a:solidFill>
                  <a:srgbClr val="FFFFFF"/>
                </a:solidFill>
              </a:defRPr>
            </a:lvl9pPr>
          </a:lstStyle>
          <a:p/>
        </p:txBody>
      </p:sp>
      <p:sp>
        <p:nvSpPr>
          <p:cNvPr id="72" name="Google Shape;72;p10"/>
          <p:cNvSpPr txBox="1"/>
          <p:nvPr>
            <p:ph idx="5" type="subTitle"/>
          </p:nvPr>
        </p:nvSpPr>
        <p:spPr>
          <a:xfrm>
            <a:off x="3006000" y="3328100"/>
            <a:ext cx="1717500" cy="345600"/>
          </a:xfrm>
          <a:prstGeom prst="rect">
            <a:avLst/>
          </a:prstGeom>
        </p:spPr>
        <p:txBody>
          <a:bodyPr anchorCtr="0" anchor="b" bIns="0" lIns="91425" spcFirstLastPara="1" rIns="91425" wrap="square" tIns="0">
            <a:noAutofit/>
          </a:bodyPr>
          <a:lstStyle>
            <a:lvl1pPr lvl="0" rtl="0" algn="ctr">
              <a:lnSpc>
                <a:spcPct val="100000"/>
              </a:lnSpc>
              <a:spcBef>
                <a:spcPts val="0"/>
              </a:spcBef>
              <a:spcAft>
                <a:spcPts val="0"/>
              </a:spcAft>
              <a:buNone/>
              <a:defRPr>
                <a:solidFill>
                  <a:srgbClr val="FFFFFF"/>
                </a:solidFill>
                <a:latin typeface="Reem Kufi"/>
                <a:ea typeface="Reem Kufi"/>
                <a:cs typeface="Reem Kufi"/>
                <a:sym typeface="Reem Kufi"/>
              </a:defRPr>
            </a:lvl1pPr>
            <a:lvl2pPr lvl="1" rtl="0" algn="ctr">
              <a:lnSpc>
                <a:spcPct val="100000"/>
              </a:lnSpc>
              <a:spcBef>
                <a:spcPts val="1600"/>
              </a:spcBef>
              <a:spcAft>
                <a:spcPts val="0"/>
              </a:spcAft>
              <a:buNone/>
              <a:defRPr>
                <a:solidFill>
                  <a:srgbClr val="FFFFFF"/>
                </a:solidFill>
                <a:latin typeface="Reem Kufi"/>
                <a:ea typeface="Reem Kufi"/>
                <a:cs typeface="Reem Kufi"/>
                <a:sym typeface="Reem Kufi"/>
              </a:defRPr>
            </a:lvl2pPr>
            <a:lvl3pPr lvl="2" rtl="0" algn="ctr">
              <a:lnSpc>
                <a:spcPct val="100000"/>
              </a:lnSpc>
              <a:spcBef>
                <a:spcPts val="1600"/>
              </a:spcBef>
              <a:spcAft>
                <a:spcPts val="0"/>
              </a:spcAft>
              <a:buNone/>
              <a:defRPr>
                <a:solidFill>
                  <a:srgbClr val="FFFFFF"/>
                </a:solidFill>
                <a:latin typeface="Reem Kufi"/>
                <a:ea typeface="Reem Kufi"/>
                <a:cs typeface="Reem Kufi"/>
                <a:sym typeface="Reem Kufi"/>
              </a:defRPr>
            </a:lvl3pPr>
            <a:lvl4pPr lvl="3" rtl="0" algn="ctr">
              <a:lnSpc>
                <a:spcPct val="100000"/>
              </a:lnSpc>
              <a:spcBef>
                <a:spcPts val="1600"/>
              </a:spcBef>
              <a:spcAft>
                <a:spcPts val="0"/>
              </a:spcAft>
              <a:buNone/>
              <a:defRPr>
                <a:solidFill>
                  <a:srgbClr val="FFFFFF"/>
                </a:solidFill>
                <a:latin typeface="Reem Kufi"/>
                <a:ea typeface="Reem Kufi"/>
                <a:cs typeface="Reem Kufi"/>
                <a:sym typeface="Reem Kufi"/>
              </a:defRPr>
            </a:lvl4pPr>
            <a:lvl5pPr lvl="4" rtl="0" algn="ctr">
              <a:lnSpc>
                <a:spcPct val="100000"/>
              </a:lnSpc>
              <a:spcBef>
                <a:spcPts val="1600"/>
              </a:spcBef>
              <a:spcAft>
                <a:spcPts val="0"/>
              </a:spcAft>
              <a:buNone/>
              <a:defRPr>
                <a:solidFill>
                  <a:srgbClr val="FFFFFF"/>
                </a:solidFill>
                <a:latin typeface="Reem Kufi"/>
                <a:ea typeface="Reem Kufi"/>
                <a:cs typeface="Reem Kufi"/>
                <a:sym typeface="Reem Kufi"/>
              </a:defRPr>
            </a:lvl5pPr>
            <a:lvl6pPr lvl="5" rtl="0" algn="ctr">
              <a:lnSpc>
                <a:spcPct val="100000"/>
              </a:lnSpc>
              <a:spcBef>
                <a:spcPts val="1600"/>
              </a:spcBef>
              <a:spcAft>
                <a:spcPts val="0"/>
              </a:spcAft>
              <a:buNone/>
              <a:defRPr>
                <a:solidFill>
                  <a:srgbClr val="FFFFFF"/>
                </a:solidFill>
                <a:latin typeface="Reem Kufi"/>
                <a:ea typeface="Reem Kufi"/>
                <a:cs typeface="Reem Kufi"/>
                <a:sym typeface="Reem Kufi"/>
              </a:defRPr>
            </a:lvl6pPr>
            <a:lvl7pPr lvl="6" rtl="0" algn="ctr">
              <a:lnSpc>
                <a:spcPct val="100000"/>
              </a:lnSpc>
              <a:spcBef>
                <a:spcPts val="1600"/>
              </a:spcBef>
              <a:spcAft>
                <a:spcPts val="0"/>
              </a:spcAft>
              <a:buNone/>
              <a:defRPr>
                <a:solidFill>
                  <a:srgbClr val="FFFFFF"/>
                </a:solidFill>
                <a:latin typeface="Reem Kufi"/>
                <a:ea typeface="Reem Kufi"/>
                <a:cs typeface="Reem Kufi"/>
                <a:sym typeface="Reem Kufi"/>
              </a:defRPr>
            </a:lvl7pPr>
            <a:lvl8pPr lvl="7" rtl="0" algn="ctr">
              <a:lnSpc>
                <a:spcPct val="100000"/>
              </a:lnSpc>
              <a:spcBef>
                <a:spcPts val="1600"/>
              </a:spcBef>
              <a:spcAft>
                <a:spcPts val="0"/>
              </a:spcAft>
              <a:buNone/>
              <a:defRPr>
                <a:solidFill>
                  <a:srgbClr val="FFFFFF"/>
                </a:solidFill>
                <a:latin typeface="Reem Kufi"/>
                <a:ea typeface="Reem Kufi"/>
                <a:cs typeface="Reem Kufi"/>
                <a:sym typeface="Reem Kufi"/>
              </a:defRPr>
            </a:lvl8pPr>
            <a:lvl9pPr lvl="8" rtl="0" algn="ctr">
              <a:lnSpc>
                <a:spcPct val="100000"/>
              </a:lnSpc>
              <a:spcBef>
                <a:spcPts val="1600"/>
              </a:spcBef>
              <a:spcAft>
                <a:spcPts val="1600"/>
              </a:spcAft>
              <a:buNone/>
              <a:defRPr>
                <a:solidFill>
                  <a:srgbClr val="FFFFFF"/>
                </a:solidFill>
                <a:latin typeface="Reem Kufi"/>
                <a:ea typeface="Reem Kufi"/>
                <a:cs typeface="Reem Kufi"/>
                <a:sym typeface="Reem Kufi"/>
              </a:defRPr>
            </a:lvl9pPr>
          </a:lstStyle>
          <a:p/>
        </p:txBody>
      </p:sp>
      <p:sp>
        <p:nvSpPr>
          <p:cNvPr id="73" name="Google Shape;73;p10"/>
          <p:cNvSpPr txBox="1"/>
          <p:nvPr>
            <p:ph idx="6" type="subTitle"/>
          </p:nvPr>
        </p:nvSpPr>
        <p:spPr>
          <a:xfrm>
            <a:off x="3005975" y="3441550"/>
            <a:ext cx="1717500" cy="34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100">
                <a:solidFill>
                  <a:srgbClr val="FFFFFF"/>
                </a:solidFill>
              </a:defRPr>
            </a:lvl1pPr>
            <a:lvl2pPr lvl="1" rtl="0" algn="ctr">
              <a:lnSpc>
                <a:spcPct val="100000"/>
              </a:lnSpc>
              <a:spcBef>
                <a:spcPts val="1600"/>
              </a:spcBef>
              <a:spcAft>
                <a:spcPts val="0"/>
              </a:spcAft>
              <a:buNone/>
              <a:defRPr sz="1100">
                <a:solidFill>
                  <a:srgbClr val="FFFFFF"/>
                </a:solidFill>
              </a:defRPr>
            </a:lvl2pPr>
            <a:lvl3pPr lvl="2" rtl="0" algn="ctr">
              <a:lnSpc>
                <a:spcPct val="100000"/>
              </a:lnSpc>
              <a:spcBef>
                <a:spcPts val="1600"/>
              </a:spcBef>
              <a:spcAft>
                <a:spcPts val="0"/>
              </a:spcAft>
              <a:buNone/>
              <a:defRPr sz="1100">
                <a:solidFill>
                  <a:srgbClr val="FFFFFF"/>
                </a:solidFill>
              </a:defRPr>
            </a:lvl3pPr>
            <a:lvl4pPr lvl="3" rtl="0" algn="ctr">
              <a:lnSpc>
                <a:spcPct val="100000"/>
              </a:lnSpc>
              <a:spcBef>
                <a:spcPts val="1600"/>
              </a:spcBef>
              <a:spcAft>
                <a:spcPts val="0"/>
              </a:spcAft>
              <a:buNone/>
              <a:defRPr sz="1100">
                <a:solidFill>
                  <a:srgbClr val="FFFFFF"/>
                </a:solidFill>
              </a:defRPr>
            </a:lvl4pPr>
            <a:lvl5pPr lvl="4" rtl="0" algn="ctr">
              <a:lnSpc>
                <a:spcPct val="100000"/>
              </a:lnSpc>
              <a:spcBef>
                <a:spcPts val="1600"/>
              </a:spcBef>
              <a:spcAft>
                <a:spcPts val="0"/>
              </a:spcAft>
              <a:buNone/>
              <a:defRPr sz="1100">
                <a:solidFill>
                  <a:srgbClr val="FFFFFF"/>
                </a:solidFill>
              </a:defRPr>
            </a:lvl5pPr>
            <a:lvl6pPr lvl="5" rtl="0" algn="ctr">
              <a:lnSpc>
                <a:spcPct val="100000"/>
              </a:lnSpc>
              <a:spcBef>
                <a:spcPts val="1600"/>
              </a:spcBef>
              <a:spcAft>
                <a:spcPts val="0"/>
              </a:spcAft>
              <a:buNone/>
              <a:defRPr sz="1100">
                <a:solidFill>
                  <a:srgbClr val="FFFFFF"/>
                </a:solidFill>
              </a:defRPr>
            </a:lvl6pPr>
            <a:lvl7pPr lvl="6" rtl="0" algn="ctr">
              <a:lnSpc>
                <a:spcPct val="100000"/>
              </a:lnSpc>
              <a:spcBef>
                <a:spcPts val="1600"/>
              </a:spcBef>
              <a:spcAft>
                <a:spcPts val="0"/>
              </a:spcAft>
              <a:buNone/>
              <a:defRPr sz="1100">
                <a:solidFill>
                  <a:srgbClr val="FFFFFF"/>
                </a:solidFill>
              </a:defRPr>
            </a:lvl7pPr>
            <a:lvl8pPr lvl="7" rtl="0" algn="ctr">
              <a:lnSpc>
                <a:spcPct val="100000"/>
              </a:lnSpc>
              <a:spcBef>
                <a:spcPts val="1600"/>
              </a:spcBef>
              <a:spcAft>
                <a:spcPts val="0"/>
              </a:spcAft>
              <a:buNone/>
              <a:defRPr sz="1100">
                <a:solidFill>
                  <a:srgbClr val="FFFFFF"/>
                </a:solidFill>
              </a:defRPr>
            </a:lvl8pPr>
            <a:lvl9pPr lvl="8" rtl="0" algn="ctr">
              <a:lnSpc>
                <a:spcPct val="100000"/>
              </a:lnSpc>
              <a:spcBef>
                <a:spcPts val="1600"/>
              </a:spcBef>
              <a:spcAft>
                <a:spcPts val="1600"/>
              </a:spcAft>
              <a:buNone/>
              <a:defRPr sz="1100">
                <a:solidFill>
                  <a:srgbClr val="FFFFFF"/>
                </a:solidFill>
              </a:defRPr>
            </a:lvl9pPr>
          </a:lstStyle>
          <a:p/>
        </p:txBody>
      </p:sp>
      <p:sp>
        <p:nvSpPr>
          <p:cNvPr id="74" name="Google Shape;74;p10"/>
          <p:cNvSpPr txBox="1"/>
          <p:nvPr>
            <p:ph idx="7" type="subTitle"/>
          </p:nvPr>
        </p:nvSpPr>
        <p:spPr>
          <a:xfrm>
            <a:off x="4968850" y="3328100"/>
            <a:ext cx="1717500" cy="345600"/>
          </a:xfrm>
          <a:prstGeom prst="rect">
            <a:avLst/>
          </a:prstGeom>
        </p:spPr>
        <p:txBody>
          <a:bodyPr anchorCtr="0" anchor="b" bIns="0" lIns="91425" spcFirstLastPara="1" rIns="91425" wrap="square" tIns="0">
            <a:noAutofit/>
          </a:bodyPr>
          <a:lstStyle>
            <a:lvl1pPr lvl="0" rtl="0" algn="ctr">
              <a:lnSpc>
                <a:spcPct val="100000"/>
              </a:lnSpc>
              <a:spcBef>
                <a:spcPts val="0"/>
              </a:spcBef>
              <a:spcAft>
                <a:spcPts val="0"/>
              </a:spcAft>
              <a:buNone/>
              <a:defRPr>
                <a:solidFill>
                  <a:srgbClr val="FFFFFF"/>
                </a:solidFill>
                <a:latin typeface="Reem Kufi"/>
                <a:ea typeface="Reem Kufi"/>
                <a:cs typeface="Reem Kufi"/>
                <a:sym typeface="Reem Kufi"/>
              </a:defRPr>
            </a:lvl1pPr>
            <a:lvl2pPr lvl="1" rtl="0" algn="ctr">
              <a:lnSpc>
                <a:spcPct val="100000"/>
              </a:lnSpc>
              <a:spcBef>
                <a:spcPts val="1600"/>
              </a:spcBef>
              <a:spcAft>
                <a:spcPts val="0"/>
              </a:spcAft>
              <a:buNone/>
              <a:defRPr>
                <a:solidFill>
                  <a:srgbClr val="FFFFFF"/>
                </a:solidFill>
                <a:latin typeface="Reem Kufi"/>
                <a:ea typeface="Reem Kufi"/>
                <a:cs typeface="Reem Kufi"/>
                <a:sym typeface="Reem Kufi"/>
              </a:defRPr>
            </a:lvl2pPr>
            <a:lvl3pPr lvl="2" rtl="0" algn="ctr">
              <a:lnSpc>
                <a:spcPct val="100000"/>
              </a:lnSpc>
              <a:spcBef>
                <a:spcPts val="1600"/>
              </a:spcBef>
              <a:spcAft>
                <a:spcPts val="0"/>
              </a:spcAft>
              <a:buNone/>
              <a:defRPr>
                <a:solidFill>
                  <a:srgbClr val="FFFFFF"/>
                </a:solidFill>
                <a:latin typeface="Reem Kufi"/>
                <a:ea typeface="Reem Kufi"/>
                <a:cs typeface="Reem Kufi"/>
                <a:sym typeface="Reem Kufi"/>
              </a:defRPr>
            </a:lvl3pPr>
            <a:lvl4pPr lvl="3" rtl="0" algn="ctr">
              <a:lnSpc>
                <a:spcPct val="100000"/>
              </a:lnSpc>
              <a:spcBef>
                <a:spcPts val="1600"/>
              </a:spcBef>
              <a:spcAft>
                <a:spcPts val="0"/>
              </a:spcAft>
              <a:buNone/>
              <a:defRPr>
                <a:solidFill>
                  <a:srgbClr val="FFFFFF"/>
                </a:solidFill>
                <a:latin typeface="Reem Kufi"/>
                <a:ea typeface="Reem Kufi"/>
                <a:cs typeface="Reem Kufi"/>
                <a:sym typeface="Reem Kufi"/>
              </a:defRPr>
            </a:lvl4pPr>
            <a:lvl5pPr lvl="4" rtl="0" algn="ctr">
              <a:lnSpc>
                <a:spcPct val="100000"/>
              </a:lnSpc>
              <a:spcBef>
                <a:spcPts val="1600"/>
              </a:spcBef>
              <a:spcAft>
                <a:spcPts val="0"/>
              </a:spcAft>
              <a:buNone/>
              <a:defRPr>
                <a:solidFill>
                  <a:srgbClr val="FFFFFF"/>
                </a:solidFill>
                <a:latin typeface="Reem Kufi"/>
                <a:ea typeface="Reem Kufi"/>
                <a:cs typeface="Reem Kufi"/>
                <a:sym typeface="Reem Kufi"/>
              </a:defRPr>
            </a:lvl5pPr>
            <a:lvl6pPr lvl="5" rtl="0" algn="ctr">
              <a:lnSpc>
                <a:spcPct val="100000"/>
              </a:lnSpc>
              <a:spcBef>
                <a:spcPts val="1600"/>
              </a:spcBef>
              <a:spcAft>
                <a:spcPts val="0"/>
              </a:spcAft>
              <a:buNone/>
              <a:defRPr>
                <a:solidFill>
                  <a:srgbClr val="FFFFFF"/>
                </a:solidFill>
                <a:latin typeface="Reem Kufi"/>
                <a:ea typeface="Reem Kufi"/>
                <a:cs typeface="Reem Kufi"/>
                <a:sym typeface="Reem Kufi"/>
              </a:defRPr>
            </a:lvl6pPr>
            <a:lvl7pPr lvl="6" rtl="0" algn="ctr">
              <a:lnSpc>
                <a:spcPct val="100000"/>
              </a:lnSpc>
              <a:spcBef>
                <a:spcPts val="1600"/>
              </a:spcBef>
              <a:spcAft>
                <a:spcPts val="0"/>
              </a:spcAft>
              <a:buNone/>
              <a:defRPr>
                <a:solidFill>
                  <a:srgbClr val="FFFFFF"/>
                </a:solidFill>
                <a:latin typeface="Reem Kufi"/>
                <a:ea typeface="Reem Kufi"/>
                <a:cs typeface="Reem Kufi"/>
                <a:sym typeface="Reem Kufi"/>
              </a:defRPr>
            </a:lvl7pPr>
            <a:lvl8pPr lvl="7" rtl="0" algn="ctr">
              <a:lnSpc>
                <a:spcPct val="100000"/>
              </a:lnSpc>
              <a:spcBef>
                <a:spcPts val="1600"/>
              </a:spcBef>
              <a:spcAft>
                <a:spcPts val="0"/>
              </a:spcAft>
              <a:buNone/>
              <a:defRPr>
                <a:solidFill>
                  <a:srgbClr val="FFFFFF"/>
                </a:solidFill>
                <a:latin typeface="Reem Kufi"/>
                <a:ea typeface="Reem Kufi"/>
                <a:cs typeface="Reem Kufi"/>
                <a:sym typeface="Reem Kufi"/>
              </a:defRPr>
            </a:lvl8pPr>
            <a:lvl9pPr lvl="8" rtl="0" algn="ctr">
              <a:lnSpc>
                <a:spcPct val="100000"/>
              </a:lnSpc>
              <a:spcBef>
                <a:spcPts val="1600"/>
              </a:spcBef>
              <a:spcAft>
                <a:spcPts val="1600"/>
              </a:spcAft>
              <a:buNone/>
              <a:defRPr>
                <a:solidFill>
                  <a:srgbClr val="FFFFFF"/>
                </a:solidFill>
                <a:latin typeface="Reem Kufi"/>
                <a:ea typeface="Reem Kufi"/>
                <a:cs typeface="Reem Kufi"/>
                <a:sym typeface="Reem Kufi"/>
              </a:defRPr>
            </a:lvl9pPr>
          </a:lstStyle>
          <a:p/>
        </p:txBody>
      </p:sp>
      <p:sp>
        <p:nvSpPr>
          <p:cNvPr id="75" name="Google Shape;75;p10"/>
          <p:cNvSpPr txBox="1"/>
          <p:nvPr>
            <p:ph idx="8" type="subTitle"/>
          </p:nvPr>
        </p:nvSpPr>
        <p:spPr>
          <a:xfrm>
            <a:off x="4968825" y="3441550"/>
            <a:ext cx="1717500" cy="34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100">
                <a:solidFill>
                  <a:srgbClr val="FFFFFF"/>
                </a:solidFill>
              </a:defRPr>
            </a:lvl1pPr>
            <a:lvl2pPr lvl="1" rtl="0" algn="ctr">
              <a:lnSpc>
                <a:spcPct val="100000"/>
              </a:lnSpc>
              <a:spcBef>
                <a:spcPts val="1600"/>
              </a:spcBef>
              <a:spcAft>
                <a:spcPts val="0"/>
              </a:spcAft>
              <a:buNone/>
              <a:defRPr sz="1100">
                <a:solidFill>
                  <a:srgbClr val="FFFFFF"/>
                </a:solidFill>
              </a:defRPr>
            </a:lvl2pPr>
            <a:lvl3pPr lvl="2" rtl="0" algn="ctr">
              <a:lnSpc>
                <a:spcPct val="100000"/>
              </a:lnSpc>
              <a:spcBef>
                <a:spcPts val="1600"/>
              </a:spcBef>
              <a:spcAft>
                <a:spcPts val="0"/>
              </a:spcAft>
              <a:buNone/>
              <a:defRPr sz="1100">
                <a:solidFill>
                  <a:srgbClr val="FFFFFF"/>
                </a:solidFill>
              </a:defRPr>
            </a:lvl3pPr>
            <a:lvl4pPr lvl="3" rtl="0" algn="ctr">
              <a:lnSpc>
                <a:spcPct val="100000"/>
              </a:lnSpc>
              <a:spcBef>
                <a:spcPts val="1600"/>
              </a:spcBef>
              <a:spcAft>
                <a:spcPts val="0"/>
              </a:spcAft>
              <a:buNone/>
              <a:defRPr sz="1100">
                <a:solidFill>
                  <a:srgbClr val="FFFFFF"/>
                </a:solidFill>
              </a:defRPr>
            </a:lvl4pPr>
            <a:lvl5pPr lvl="4" rtl="0" algn="ctr">
              <a:lnSpc>
                <a:spcPct val="100000"/>
              </a:lnSpc>
              <a:spcBef>
                <a:spcPts val="1600"/>
              </a:spcBef>
              <a:spcAft>
                <a:spcPts val="0"/>
              </a:spcAft>
              <a:buNone/>
              <a:defRPr sz="1100">
                <a:solidFill>
                  <a:srgbClr val="FFFFFF"/>
                </a:solidFill>
              </a:defRPr>
            </a:lvl5pPr>
            <a:lvl6pPr lvl="5" rtl="0" algn="ctr">
              <a:lnSpc>
                <a:spcPct val="100000"/>
              </a:lnSpc>
              <a:spcBef>
                <a:spcPts val="1600"/>
              </a:spcBef>
              <a:spcAft>
                <a:spcPts val="0"/>
              </a:spcAft>
              <a:buNone/>
              <a:defRPr sz="1100">
                <a:solidFill>
                  <a:srgbClr val="FFFFFF"/>
                </a:solidFill>
              </a:defRPr>
            </a:lvl6pPr>
            <a:lvl7pPr lvl="6" rtl="0" algn="ctr">
              <a:lnSpc>
                <a:spcPct val="100000"/>
              </a:lnSpc>
              <a:spcBef>
                <a:spcPts val="1600"/>
              </a:spcBef>
              <a:spcAft>
                <a:spcPts val="0"/>
              </a:spcAft>
              <a:buNone/>
              <a:defRPr sz="1100">
                <a:solidFill>
                  <a:srgbClr val="FFFFFF"/>
                </a:solidFill>
              </a:defRPr>
            </a:lvl7pPr>
            <a:lvl8pPr lvl="7" rtl="0" algn="ctr">
              <a:lnSpc>
                <a:spcPct val="100000"/>
              </a:lnSpc>
              <a:spcBef>
                <a:spcPts val="1600"/>
              </a:spcBef>
              <a:spcAft>
                <a:spcPts val="0"/>
              </a:spcAft>
              <a:buNone/>
              <a:defRPr sz="1100">
                <a:solidFill>
                  <a:srgbClr val="FFFFFF"/>
                </a:solidFill>
              </a:defRPr>
            </a:lvl8pPr>
            <a:lvl9pPr lvl="8" rtl="0" algn="ctr">
              <a:lnSpc>
                <a:spcPct val="100000"/>
              </a:lnSpc>
              <a:spcBef>
                <a:spcPts val="1600"/>
              </a:spcBef>
              <a:spcAft>
                <a:spcPts val="1600"/>
              </a:spcAft>
              <a:buNone/>
              <a:defRPr sz="1100">
                <a:solidFill>
                  <a:srgbClr val="FFFFFF"/>
                </a:solidFill>
              </a:defRPr>
            </a:lvl9pPr>
          </a:lstStyle>
          <a:p/>
        </p:txBody>
      </p:sp>
      <p:sp>
        <p:nvSpPr>
          <p:cNvPr id="76" name="Google Shape;76;p10"/>
          <p:cNvSpPr txBox="1"/>
          <p:nvPr>
            <p:ph idx="9" type="subTitle"/>
          </p:nvPr>
        </p:nvSpPr>
        <p:spPr>
          <a:xfrm>
            <a:off x="6931700" y="3328100"/>
            <a:ext cx="1717500" cy="345600"/>
          </a:xfrm>
          <a:prstGeom prst="rect">
            <a:avLst/>
          </a:prstGeom>
        </p:spPr>
        <p:txBody>
          <a:bodyPr anchorCtr="0" anchor="b" bIns="0" lIns="91425" spcFirstLastPara="1" rIns="91425" wrap="square" tIns="0">
            <a:noAutofit/>
          </a:bodyPr>
          <a:lstStyle>
            <a:lvl1pPr lvl="0" rtl="0" algn="ctr">
              <a:lnSpc>
                <a:spcPct val="100000"/>
              </a:lnSpc>
              <a:spcBef>
                <a:spcPts val="0"/>
              </a:spcBef>
              <a:spcAft>
                <a:spcPts val="0"/>
              </a:spcAft>
              <a:buNone/>
              <a:defRPr>
                <a:solidFill>
                  <a:srgbClr val="FFFFFF"/>
                </a:solidFill>
                <a:latin typeface="Reem Kufi"/>
                <a:ea typeface="Reem Kufi"/>
                <a:cs typeface="Reem Kufi"/>
                <a:sym typeface="Reem Kufi"/>
              </a:defRPr>
            </a:lvl1pPr>
            <a:lvl2pPr lvl="1" rtl="0" algn="ctr">
              <a:lnSpc>
                <a:spcPct val="100000"/>
              </a:lnSpc>
              <a:spcBef>
                <a:spcPts val="1600"/>
              </a:spcBef>
              <a:spcAft>
                <a:spcPts val="0"/>
              </a:spcAft>
              <a:buNone/>
              <a:defRPr>
                <a:solidFill>
                  <a:srgbClr val="FFFFFF"/>
                </a:solidFill>
                <a:latin typeface="Reem Kufi"/>
                <a:ea typeface="Reem Kufi"/>
                <a:cs typeface="Reem Kufi"/>
                <a:sym typeface="Reem Kufi"/>
              </a:defRPr>
            </a:lvl2pPr>
            <a:lvl3pPr lvl="2" rtl="0" algn="ctr">
              <a:lnSpc>
                <a:spcPct val="100000"/>
              </a:lnSpc>
              <a:spcBef>
                <a:spcPts val="1600"/>
              </a:spcBef>
              <a:spcAft>
                <a:spcPts val="0"/>
              </a:spcAft>
              <a:buNone/>
              <a:defRPr>
                <a:solidFill>
                  <a:srgbClr val="FFFFFF"/>
                </a:solidFill>
                <a:latin typeface="Reem Kufi"/>
                <a:ea typeface="Reem Kufi"/>
                <a:cs typeface="Reem Kufi"/>
                <a:sym typeface="Reem Kufi"/>
              </a:defRPr>
            </a:lvl3pPr>
            <a:lvl4pPr lvl="3" rtl="0" algn="ctr">
              <a:lnSpc>
                <a:spcPct val="100000"/>
              </a:lnSpc>
              <a:spcBef>
                <a:spcPts val="1600"/>
              </a:spcBef>
              <a:spcAft>
                <a:spcPts val="0"/>
              </a:spcAft>
              <a:buNone/>
              <a:defRPr>
                <a:solidFill>
                  <a:srgbClr val="FFFFFF"/>
                </a:solidFill>
                <a:latin typeface="Reem Kufi"/>
                <a:ea typeface="Reem Kufi"/>
                <a:cs typeface="Reem Kufi"/>
                <a:sym typeface="Reem Kufi"/>
              </a:defRPr>
            </a:lvl4pPr>
            <a:lvl5pPr lvl="4" rtl="0" algn="ctr">
              <a:lnSpc>
                <a:spcPct val="100000"/>
              </a:lnSpc>
              <a:spcBef>
                <a:spcPts val="1600"/>
              </a:spcBef>
              <a:spcAft>
                <a:spcPts val="0"/>
              </a:spcAft>
              <a:buNone/>
              <a:defRPr>
                <a:solidFill>
                  <a:srgbClr val="FFFFFF"/>
                </a:solidFill>
                <a:latin typeface="Reem Kufi"/>
                <a:ea typeface="Reem Kufi"/>
                <a:cs typeface="Reem Kufi"/>
                <a:sym typeface="Reem Kufi"/>
              </a:defRPr>
            </a:lvl5pPr>
            <a:lvl6pPr lvl="5" rtl="0" algn="ctr">
              <a:lnSpc>
                <a:spcPct val="100000"/>
              </a:lnSpc>
              <a:spcBef>
                <a:spcPts val="1600"/>
              </a:spcBef>
              <a:spcAft>
                <a:spcPts val="0"/>
              </a:spcAft>
              <a:buNone/>
              <a:defRPr>
                <a:solidFill>
                  <a:srgbClr val="FFFFFF"/>
                </a:solidFill>
                <a:latin typeface="Reem Kufi"/>
                <a:ea typeface="Reem Kufi"/>
                <a:cs typeface="Reem Kufi"/>
                <a:sym typeface="Reem Kufi"/>
              </a:defRPr>
            </a:lvl6pPr>
            <a:lvl7pPr lvl="6" rtl="0" algn="ctr">
              <a:lnSpc>
                <a:spcPct val="100000"/>
              </a:lnSpc>
              <a:spcBef>
                <a:spcPts val="1600"/>
              </a:spcBef>
              <a:spcAft>
                <a:spcPts val="0"/>
              </a:spcAft>
              <a:buNone/>
              <a:defRPr>
                <a:solidFill>
                  <a:srgbClr val="FFFFFF"/>
                </a:solidFill>
                <a:latin typeface="Reem Kufi"/>
                <a:ea typeface="Reem Kufi"/>
                <a:cs typeface="Reem Kufi"/>
                <a:sym typeface="Reem Kufi"/>
              </a:defRPr>
            </a:lvl7pPr>
            <a:lvl8pPr lvl="7" rtl="0" algn="ctr">
              <a:lnSpc>
                <a:spcPct val="100000"/>
              </a:lnSpc>
              <a:spcBef>
                <a:spcPts val="1600"/>
              </a:spcBef>
              <a:spcAft>
                <a:spcPts val="0"/>
              </a:spcAft>
              <a:buNone/>
              <a:defRPr>
                <a:solidFill>
                  <a:srgbClr val="FFFFFF"/>
                </a:solidFill>
                <a:latin typeface="Reem Kufi"/>
                <a:ea typeface="Reem Kufi"/>
                <a:cs typeface="Reem Kufi"/>
                <a:sym typeface="Reem Kufi"/>
              </a:defRPr>
            </a:lvl8pPr>
            <a:lvl9pPr lvl="8" rtl="0" algn="ctr">
              <a:lnSpc>
                <a:spcPct val="100000"/>
              </a:lnSpc>
              <a:spcBef>
                <a:spcPts val="1600"/>
              </a:spcBef>
              <a:spcAft>
                <a:spcPts val="1600"/>
              </a:spcAft>
              <a:buNone/>
              <a:defRPr>
                <a:solidFill>
                  <a:srgbClr val="FFFFFF"/>
                </a:solidFill>
                <a:latin typeface="Reem Kufi"/>
                <a:ea typeface="Reem Kufi"/>
                <a:cs typeface="Reem Kufi"/>
                <a:sym typeface="Reem Kufi"/>
              </a:defRPr>
            </a:lvl9pPr>
          </a:lstStyle>
          <a:p/>
        </p:txBody>
      </p:sp>
      <p:sp>
        <p:nvSpPr>
          <p:cNvPr id="77" name="Google Shape;77;p10"/>
          <p:cNvSpPr txBox="1"/>
          <p:nvPr>
            <p:ph idx="13" type="subTitle"/>
          </p:nvPr>
        </p:nvSpPr>
        <p:spPr>
          <a:xfrm>
            <a:off x="6931675" y="3441550"/>
            <a:ext cx="1717500" cy="34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100">
                <a:solidFill>
                  <a:srgbClr val="FFFFFF"/>
                </a:solidFill>
              </a:defRPr>
            </a:lvl1pPr>
            <a:lvl2pPr lvl="1" rtl="0" algn="ctr">
              <a:lnSpc>
                <a:spcPct val="100000"/>
              </a:lnSpc>
              <a:spcBef>
                <a:spcPts val="1600"/>
              </a:spcBef>
              <a:spcAft>
                <a:spcPts val="0"/>
              </a:spcAft>
              <a:buNone/>
              <a:defRPr sz="1100">
                <a:solidFill>
                  <a:srgbClr val="FFFFFF"/>
                </a:solidFill>
              </a:defRPr>
            </a:lvl2pPr>
            <a:lvl3pPr lvl="2" rtl="0" algn="ctr">
              <a:lnSpc>
                <a:spcPct val="100000"/>
              </a:lnSpc>
              <a:spcBef>
                <a:spcPts val="1600"/>
              </a:spcBef>
              <a:spcAft>
                <a:spcPts val="0"/>
              </a:spcAft>
              <a:buNone/>
              <a:defRPr sz="1100">
                <a:solidFill>
                  <a:srgbClr val="FFFFFF"/>
                </a:solidFill>
              </a:defRPr>
            </a:lvl3pPr>
            <a:lvl4pPr lvl="3" rtl="0" algn="ctr">
              <a:lnSpc>
                <a:spcPct val="100000"/>
              </a:lnSpc>
              <a:spcBef>
                <a:spcPts val="1600"/>
              </a:spcBef>
              <a:spcAft>
                <a:spcPts val="0"/>
              </a:spcAft>
              <a:buNone/>
              <a:defRPr sz="1100">
                <a:solidFill>
                  <a:srgbClr val="FFFFFF"/>
                </a:solidFill>
              </a:defRPr>
            </a:lvl4pPr>
            <a:lvl5pPr lvl="4" rtl="0" algn="ctr">
              <a:lnSpc>
                <a:spcPct val="100000"/>
              </a:lnSpc>
              <a:spcBef>
                <a:spcPts val="1600"/>
              </a:spcBef>
              <a:spcAft>
                <a:spcPts val="0"/>
              </a:spcAft>
              <a:buNone/>
              <a:defRPr sz="1100">
                <a:solidFill>
                  <a:srgbClr val="FFFFFF"/>
                </a:solidFill>
              </a:defRPr>
            </a:lvl5pPr>
            <a:lvl6pPr lvl="5" rtl="0" algn="ctr">
              <a:lnSpc>
                <a:spcPct val="100000"/>
              </a:lnSpc>
              <a:spcBef>
                <a:spcPts val="1600"/>
              </a:spcBef>
              <a:spcAft>
                <a:spcPts val="0"/>
              </a:spcAft>
              <a:buNone/>
              <a:defRPr sz="1100">
                <a:solidFill>
                  <a:srgbClr val="FFFFFF"/>
                </a:solidFill>
              </a:defRPr>
            </a:lvl6pPr>
            <a:lvl7pPr lvl="6" rtl="0" algn="ctr">
              <a:lnSpc>
                <a:spcPct val="100000"/>
              </a:lnSpc>
              <a:spcBef>
                <a:spcPts val="1600"/>
              </a:spcBef>
              <a:spcAft>
                <a:spcPts val="0"/>
              </a:spcAft>
              <a:buNone/>
              <a:defRPr sz="1100">
                <a:solidFill>
                  <a:srgbClr val="FFFFFF"/>
                </a:solidFill>
              </a:defRPr>
            </a:lvl7pPr>
            <a:lvl8pPr lvl="7" rtl="0" algn="ctr">
              <a:lnSpc>
                <a:spcPct val="100000"/>
              </a:lnSpc>
              <a:spcBef>
                <a:spcPts val="1600"/>
              </a:spcBef>
              <a:spcAft>
                <a:spcPts val="0"/>
              </a:spcAft>
              <a:buNone/>
              <a:defRPr sz="1100">
                <a:solidFill>
                  <a:srgbClr val="FFFFFF"/>
                </a:solidFill>
              </a:defRPr>
            </a:lvl8pPr>
            <a:lvl9pPr lvl="8" rtl="0" algn="ctr">
              <a:lnSpc>
                <a:spcPct val="100000"/>
              </a:lnSpc>
              <a:spcBef>
                <a:spcPts val="1600"/>
              </a:spcBef>
              <a:spcAft>
                <a:spcPts val="1600"/>
              </a:spcAft>
              <a:buNone/>
              <a:defRPr sz="1100">
                <a:solidFill>
                  <a:srgbClr val="FFFFFF"/>
                </a:solidFill>
              </a:defRPr>
            </a:lvl9pPr>
          </a:lstStyle>
          <a:p/>
        </p:txBody>
      </p:sp>
    </p:spTree>
  </p:cSld>
  <p:clrMapOvr>
    <a:masterClrMapping/>
  </p:clrMapOvr>
  <p:extLst>
    <p:ext uri="{DCECCB84-F9BA-43D5-87BE-67443E8EF086}">
      <p15:sldGuideLst>
        <p15:guide id="1" pos="454">
          <p15:clr>
            <a:srgbClr val="FA7B17"/>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34343"/>
              </a:buClr>
              <a:buSzPts val="2800"/>
              <a:buFont typeface="Reem Kufi"/>
              <a:buNone/>
              <a:defRPr b="1" sz="2800">
                <a:solidFill>
                  <a:srgbClr val="434343"/>
                </a:solidFill>
                <a:latin typeface="Reem Kufi"/>
                <a:ea typeface="Reem Kufi"/>
                <a:cs typeface="Reem Kufi"/>
                <a:sym typeface="Reem Kufi"/>
              </a:defRPr>
            </a:lvl1pPr>
            <a:lvl2pPr lvl="1" rtl="0">
              <a:spcBef>
                <a:spcPts val="0"/>
              </a:spcBef>
              <a:spcAft>
                <a:spcPts val="0"/>
              </a:spcAft>
              <a:buClr>
                <a:srgbClr val="434343"/>
              </a:buClr>
              <a:buSzPts val="2800"/>
              <a:buFont typeface="Reem Kufi"/>
              <a:buNone/>
              <a:defRPr sz="2800">
                <a:solidFill>
                  <a:srgbClr val="434343"/>
                </a:solidFill>
                <a:latin typeface="Reem Kufi"/>
                <a:ea typeface="Reem Kufi"/>
                <a:cs typeface="Reem Kufi"/>
                <a:sym typeface="Reem Kufi"/>
              </a:defRPr>
            </a:lvl2pPr>
            <a:lvl3pPr lvl="2" rtl="0">
              <a:spcBef>
                <a:spcPts val="0"/>
              </a:spcBef>
              <a:spcAft>
                <a:spcPts val="0"/>
              </a:spcAft>
              <a:buClr>
                <a:srgbClr val="434343"/>
              </a:buClr>
              <a:buSzPts val="2800"/>
              <a:buFont typeface="Reem Kufi"/>
              <a:buNone/>
              <a:defRPr sz="2800">
                <a:solidFill>
                  <a:srgbClr val="434343"/>
                </a:solidFill>
                <a:latin typeface="Reem Kufi"/>
                <a:ea typeface="Reem Kufi"/>
                <a:cs typeface="Reem Kufi"/>
                <a:sym typeface="Reem Kufi"/>
              </a:defRPr>
            </a:lvl3pPr>
            <a:lvl4pPr lvl="3" rtl="0">
              <a:spcBef>
                <a:spcPts val="0"/>
              </a:spcBef>
              <a:spcAft>
                <a:spcPts val="0"/>
              </a:spcAft>
              <a:buClr>
                <a:srgbClr val="434343"/>
              </a:buClr>
              <a:buSzPts val="2800"/>
              <a:buFont typeface="Reem Kufi"/>
              <a:buNone/>
              <a:defRPr sz="2800">
                <a:solidFill>
                  <a:srgbClr val="434343"/>
                </a:solidFill>
                <a:latin typeface="Reem Kufi"/>
                <a:ea typeface="Reem Kufi"/>
                <a:cs typeface="Reem Kufi"/>
                <a:sym typeface="Reem Kufi"/>
              </a:defRPr>
            </a:lvl4pPr>
            <a:lvl5pPr lvl="4" rtl="0">
              <a:spcBef>
                <a:spcPts val="0"/>
              </a:spcBef>
              <a:spcAft>
                <a:spcPts val="0"/>
              </a:spcAft>
              <a:buClr>
                <a:srgbClr val="434343"/>
              </a:buClr>
              <a:buSzPts val="2800"/>
              <a:buFont typeface="Reem Kufi"/>
              <a:buNone/>
              <a:defRPr sz="2800">
                <a:solidFill>
                  <a:srgbClr val="434343"/>
                </a:solidFill>
                <a:latin typeface="Reem Kufi"/>
                <a:ea typeface="Reem Kufi"/>
                <a:cs typeface="Reem Kufi"/>
                <a:sym typeface="Reem Kufi"/>
              </a:defRPr>
            </a:lvl5pPr>
            <a:lvl6pPr lvl="5" rtl="0">
              <a:spcBef>
                <a:spcPts val="0"/>
              </a:spcBef>
              <a:spcAft>
                <a:spcPts val="0"/>
              </a:spcAft>
              <a:buClr>
                <a:srgbClr val="434343"/>
              </a:buClr>
              <a:buSzPts val="2800"/>
              <a:buFont typeface="Reem Kufi"/>
              <a:buNone/>
              <a:defRPr sz="2800">
                <a:solidFill>
                  <a:srgbClr val="434343"/>
                </a:solidFill>
                <a:latin typeface="Reem Kufi"/>
                <a:ea typeface="Reem Kufi"/>
                <a:cs typeface="Reem Kufi"/>
                <a:sym typeface="Reem Kufi"/>
              </a:defRPr>
            </a:lvl6pPr>
            <a:lvl7pPr lvl="6" rtl="0">
              <a:spcBef>
                <a:spcPts val="0"/>
              </a:spcBef>
              <a:spcAft>
                <a:spcPts val="0"/>
              </a:spcAft>
              <a:buClr>
                <a:srgbClr val="434343"/>
              </a:buClr>
              <a:buSzPts val="2800"/>
              <a:buFont typeface="Reem Kufi"/>
              <a:buNone/>
              <a:defRPr sz="2800">
                <a:solidFill>
                  <a:srgbClr val="434343"/>
                </a:solidFill>
                <a:latin typeface="Reem Kufi"/>
                <a:ea typeface="Reem Kufi"/>
                <a:cs typeface="Reem Kufi"/>
                <a:sym typeface="Reem Kufi"/>
              </a:defRPr>
            </a:lvl7pPr>
            <a:lvl8pPr lvl="7" rtl="0">
              <a:spcBef>
                <a:spcPts val="0"/>
              </a:spcBef>
              <a:spcAft>
                <a:spcPts val="0"/>
              </a:spcAft>
              <a:buClr>
                <a:srgbClr val="434343"/>
              </a:buClr>
              <a:buSzPts val="2800"/>
              <a:buFont typeface="Reem Kufi"/>
              <a:buNone/>
              <a:defRPr sz="2800">
                <a:solidFill>
                  <a:srgbClr val="434343"/>
                </a:solidFill>
                <a:latin typeface="Reem Kufi"/>
                <a:ea typeface="Reem Kufi"/>
                <a:cs typeface="Reem Kufi"/>
                <a:sym typeface="Reem Kufi"/>
              </a:defRPr>
            </a:lvl8pPr>
            <a:lvl9pPr lvl="8" rtl="0">
              <a:spcBef>
                <a:spcPts val="0"/>
              </a:spcBef>
              <a:spcAft>
                <a:spcPts val="0"/>
              </a:spcAft>
              <a:buClr>
                <a:srgbClr val="434343"/>
              </a:buClr>
              <a:buSzPts val="2800"/>
              <a:buFont typeface="Reem Kufi"/>
              <a:buNone/>
              <a:defRPr sz="2800">
                <a:solidFill>
                  <a:srgbClr val="434343"/>
                </a:solidFill>
                <a:latin typeface="Reem Kufi"/>
                <a:ea typeface="Reem Kufi"/>
                <a:cs typeface="Reem Kufi"/>
                <a:sym typeface="Reem Kuf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4343"/>
              </a:buClr>
              <a:buSzPts val="1100"/>
              <a:buFont typeface="Anaheim"/>
              <a:buChar char="●"/>
              <a:defRPr sz="1100">
                <a:solidFill>
                  <a:srgbClr val="434343"/>
                </a:solidFill>
                <a:latin typeface="Anaheim"/>
                <a:ea typeface="Anaheim"/>
                <a:cs typeface="Anaheim"/>
                <a:sym typeface="Anaheim"/>
              </a:defRPr>
            </a:lvl1pPr>
            <a:lvl2pPr indent="-298450" lvl="1" marL="914400" rtl="0">
              <a:lnSpc>
                <a:spcPct val="115000"/>
              </a:lnSpc>
              <a:spcBef>
                <a:spcPts val="1600"/>
              </a:spcBef>
              <a:spcAft>
                <a:spcPts val="0"/>
              </a:spcAft>
              <a:buClr>
                <a:srgbClr val="434343"/>
              </a:buClr>
              <a:buSzPts val="1100"/>
              <a:buFont typeface="Anaheim"/>
              <a:buChar char="○"/>
              <a:defRPr sz="1100">
                <a:solidFill>
                  <a:srgbClr val="434343"/>
                </a:solidFill>
                <a:latin typeface="Anaheim"/>
                <a:ea typeface="Anaheim"/>
                <a:cs typeface="Anaheim"/>
                <a:sym typeface="Anaheim"/>
              </a:defRPr>
            </a:lvl2pPr>
            <a:lvl3pPr indent="-298450" lvl="2" marL="1371600" rtl="0">
              <a:lnSpc>
                <a:spcPct val="115000"/>
              </a:lnSpc>
              <a:spcBef>
                <a:spcPts val="1600"/>
              </a:spcBef>
              <a:spcAft>
                <a:spcPts val="0"/>
              </a:spcAft>
              <a:buClr>
                <a:srgbClr val="434343"/>
              </a:buClr>
              <a:buSzPts val="1100"/>
              <a:buFont typeface="Anaheim"/>
              <a:buChar char="■"/>
              <a:defRPr sz="1100">
                <a:solidFill>
                  <a:srgbClr val="434343"/>
                </a:solidFill>
                <a:latin typeface="Anaheim"/>
                <a:ea typeface="Anaheim"/>
                <a:cs typeface="Anaheim"/>
                <a:sym typeface="Anaheim"/>
              </a:defRPr>
            </a:lvl3pPr>
            <a:lvl4pPr indent="-298450" lvl="3" marL="1828800" rtl="0">
              <a:lnSpc>
                <a:spcPct val="115000"/>
              </a:lnSpc>
              <a:spcBef>
                <a:spcPts val="1600"/>
              </a:spcBef>
              <a:spcAft>
                <a:spcPts val="0"/>
              </a:spcAft>
              <a:buClr>
                <a:srgbClr val="434343"/>
              </a:buClr>
              <a:buSzPts val="1100"/>
              <a:buFont typeface="Anaheim"/>
              <a:buChar char="●"/>
              <a:defRPr sz="1100">
                <a:solidFill>
                  <a:srgbClr val="434343"/>
                </a:solidFill>
                <a:latin typeface="Anaheim"/>
                <a:ea typeface="Anaheim"/>
                <a:cs typeface="Anaheim"/>
                <a:sym typeface="Anaheim"/>
              </a:defRPr>
            </a:lvl4pPr>
            <a:lvl5pPr indent="-298450" lvl="4" marL="2286000" rtl="0">
              <a:lnSpc>
                <a:spcPct val="115000"/>
              </a:lnSpc>
              <a:spcBef>
                <a:spcPts val="1600"/>
              </a:spcBef>
              <a:spcAft>
                <a:spcPts val="0"/>
              </a:spcAft>
              <a:buClr>
                <a:srgbClr val="434343"/>
              </a:buClr>
              <a:buSzPts val="1100"/>
              <a:buFont typeface="Anaheim"/>
              <a:buChar char="○"/>
              <a:defRPr sz="1100">
                <a:solidFill>
                  <a:srgbClr val="434343"/>
                </a:solidFill>
                <a:latin typeface="Anaheim"/>
                <a:ea typeface="Anaheim"/>
                <a:cs typeface="Anaheim"/>
                <a:sym typeface="Anaheim"/>
              </a:defRPr>
            </a:lvl5pPr>
            <a:lvl6pPr indent="-298450" lvl="5" marL="2743200" rtl="0">
              <a:lnSpc>
                <a:spcPct val="115000"/>
              </a:lnSpc>
              <a:spcBef>
                <a:spcPts val="1600"/>
              </a:spcBef>
              <a:spcAft>
                <a:spcPts val="0"/>
              </a:spcAft>
              <a:buClr>
                <a:srgbClr val="434343"/>
              </a:buClr>
              <a:buSzPts val="1100"/>
              <a:buFont typeface="Anaheim"/>
              <a:buChar char="■"/>
              <a:defRPr sz="1100">
                <a:solidFill>
                  <a:srgbClr val="434343"/>
                </a:solidFill>
                <a:latin typeface="Anaheim"/>
                <a:ea typeface="Anaheim"/>
                <a:cs typeface="Anaheim"/>
                <a:sym typeface="Anaheim"/>
              </a:defRPr>
            </a:lvl6pPr>
            <a:lvl7pPr indent="-298450" lvl="6" marL="3200400" rtl="0">
              <a:lnSpc>
                <a:spcPct val="115000"/>
              </a:lnSpc>
              <a:spcBef>
                <a:spcPts val="1600"/>
              </a:spcBef>
              <a:spcAft>
                <a:spcPts val="0"/>
              </a:spcAft>
              <a:buClr>
                <a:srgbClr val="434343"/>
              </a:buClr>
              <a:buSzPts val="1100"/>
              <a:buFont typeface="Anaheim"/>
              <a:buChar char="●"/>
              <a:defRPr sz="1100">
                <a:solidFill>
                  <a:srgbClr val="434343"/>
                </a:solidFill>
                <a:latin typeface="Anaheim"/>
                <a:ea typeface="Anaheim"/>
                <a:cs typeface="Anaheim"/>
                <a:sym typeface="Anaheim"/>
              </a:defRPr>
            </a:lvl7pPr>
            <a:lvl8pPr indent="-298450" lvl="7" marL="3657600" rtl="0">
              <a:lnSpc>
                <a:spcPct val="115000"/>
              </a:lnSpc>
              <a:spcBef>
                <a:spcPts val="1600"/>
              </a:spcBef>
              <a:spcAft>
                <a:spcPts val="0"/>
              </a:spcAft>
              <a:buClr>
                <a:srgbClr val="434343"/>
              </a:buClr>
              <a:buSzPts val="1100"/>
              <a:buFont typeface="Anaheim"/>
              <a:buChar char="○"/>
              <a:defRPr sz="1100">
                <a:solidFill>
                  <a:srgbClr val="434343"/>
                </a:solidFill>
                <a:latin typeface="Anaheim"/>
                <a:ea typeface="Anaheim"/>
                <a:cs typeface="Anaheim"/>
                <a:sym typeface="Anaheim"/>
              </a:defRPr>
            </a:lvl8pPr>
            <a:lvl9pPr indent="-298450" lvl="8" marL="4114800" rtl="0">
              <a:lnSpc>
                <a:spcPct val="115000"/>
              </a:lnSpc>
              <a:spcBef>
                <a:spcPts val="1600"/>
              </a:spcBef>
              <a:spcAft>
                <a:spcPts val="1600"/>
              </a:spcAft>
              <a:buClr>
                <a:srgbClr val="434343"/>
              </a:buClr>
              <a:buSzPts val="1100"/>
              <a:buFont typeface="Anaheim"/>
              <a:buChar char="■"/>
              <a:defRPr sz="1100">
                <a:solidFill>
                  <a:srgbClr val="434343"/>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20.png"/><Relationship Id="rId6" Type="http://schemas.openxmlformats.org/officeDocument/2006/relationships/image" Target="../media/image3.png"/><Relationship Id="rId7"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hyperlink" Target="http://drive.google.com/file/d/18GqIUP9nyrGAv6GwfMXFG_CmFVSTFCdR/view" TargetMode="Externa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hyperlink" Target="http://web.stanford.edu/class/cs377e/projects/ask.in/" TargetMode="External"/><Relationship Id="rId4" Type="http://schemas.openxmlformats.org/officeDocument/2006/relationships/hyperlink" Target="http://web.stanford.edu/class/cs377e/projects/ask.in/" TargetMode="External"/><Relationship Id="rId9" Type="http://schemas.openxmlformats.org/officeDocument/2006/relationships/hyperlink" Target="https://www.linkedin.com/in/gracezhao99/" TargetMode="External"/><Relationship Id="rId5" Type="http://schemas.openxmlformats.org/officeDocument/2006/relationships/hyperlink" Target="http://web.stanford.edu/class/cs377e/projects/ask.in/" TargetMode="External"/><Relationship Id="rId6" Type="http://schemas.openxmlformats.org/officeDocument/2006/relationships/hyperlink" Target="http://web.stanford.edu/class/cs377e/projects/ask.in/" TargetMode="External"/><Relationship Id="rId7" Type="http://schemas.openxmlformats.org/officeDocument/2006/relationships/hyperlink" Target="http://linkedin.com/in/melindaywang" TargetMode="External"/><Relationship Id="rId8" Type="http://schemas.openxmlformats.org/officeDocument/2006/relationships/image" Target="../media/image29.png"/><Relationship Id="rId11" Type="http://schemas.openxmlformats.org/officeDocument/2006/relationships/hyperlink" Target="https://www.linkedin.com/in/schang18/" TargetMode="External"/><Relationship Id="rId10" Type="http://schemas.openxmlformats.org/officeDocument/2006/relationships/hyperlink" Target="http://linkedin.com/in/ariqayumi" TargetMode="External"/><Relationship Id="rId13" Type="http://schemas.openxmlformats.org/officeDocument/2006/relationships/image" Target="../media/image2.png"/><Relationship Id="rId12" Type="http://schemas.openxmlformats.org/officeDocument/2006/relationships/hyperlink" Target="https://www.linkedin.com/in/vrindav/" TargetMode="External"/><Relationship Id="rId15" Type="http://schemas.openxmlformats.org/officeDocument/2006/relationships/image" Target="../media/image20.png"/><Relationship Id="rId14" Type="http://schemas.openxmlformats.org/officeDocument/2006/relationships/image" Target="../media/image6.png"/><Relationship Id="rId17" Type="http://schemas.openxmlformats.org/officeDocument/2006/relationships/image" Target="../media/image5.png"/><Relationship Id="rId16" Type="http://schemas.openxmlformats.org/officeDocument/2006/relationships/image" Target="../media/image3.png"/><Relationship Id="rId18"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21.png"/><Relationship Id="rId6"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AD3BD"/>
        </a:solidFill>
      </p:bgPr>
    </p:bg>
    <p:spTree>
      <p:nvGrpSpPr>
        <p:cNvPr id="218" name="Shape 218"/>
        <p:cNvGrpSpPr/>
        <p:nvPr/>
      </p:nvGrpSpPr>
      <p:grpSpPr>
        <a:xfrm>
          <a:off x="0" y="0"/>
          <a:ext cx="0" cy="0"/>
          <a:chOff x="0" y="0"/>
          <a:chExt cx="0" cy="0"/>
        </a:xfrm>
      </p:grpSpPr>
      <p:sp>
        <p:nvSpPr>
          <p:cNvPr id="219" name="Google Shape;219;p32"/>
          <p:cNvSpPr/>
          <p:nvPr/>
        </p:nvSpPr>
        <p:spPr>
          <a:xfrm flipH="1">
            <a:off x="3910860" y="4553822"/>
            <a:ext cx="4715100" cy="151200"/>
          </a:xfrm>
          <a:prstGeom prst="ellipse">
            <a:avLst/>
          </a:pr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2"/>
          <p:cNvSpPr/>
          <p:nvPr/>
        </p:nvSpPr>
        <p:spPr>
          <a:xfrm flipH="1">
            <a:off x="8177303" y="3381129"/>
            <a:ext cx="402871" cy="374688"/>
          </a:xfrm>
          <a:custGeom>
            <a:rect b="b" l="l" r="r" t="t"/>
            <a:pathLst>
              <a:path extrusionOk="0" h="4733" w="5089">
                <a:moveTo>
                  <a:pt x="570" y="1"/>
                </a:moveTo>
                <a:cubicBezTo>
                  <a:pt x="474" y="1"/>
                  <a:pt x="380" y="22"/>
                  <a:pt x="297" y="71"/>
                </a:cubicBezTo>
                <a:cubicBezTo>
                  <a:pt x="27" y="234"/>
                  <a:pt x="1" y="625"/>
                  <a:pt x="94" y="925"/>
                </a:cubicBezTo>
                <a:cubicBezTo>
                  <a:pt x="254" y="1431"/>
                  <a:pt x="657" y="1824"/>
                  <a:pt x="1070" y="2161"/>
                </a:cubicBezTo>
                <a:cubicBezTo>
                  <a:pt x="1487" y="2494"/>
                  <a:pt x="1937" y="2801"/>
                  <a:pt x="2254" y="3227"/>
                </a:cubicBezTo>
                <a:cubicBezTo>
                  <a:pt x="2443" y="3484"/>
                  <a:pt x="2583" y="3773"/>
                  <a:pt x="2814" y="3993"/>
                </a:cubicBezTo>
                <a:cubicBezTo>
                  <a:pt x="3049" y="4224"/>
                  <a:pt x="3360" y="4347"/>
                  <a:pt x="3666" y="4456"/>
                </a:cubicBezTo>
                <a:cubicBezTo>
                  <a:pt x="3890" y="4538"/>
                  <a:pt x="4229" y="4733"/>
                  <a:pt x="4484" y="4733"/>
                </a:cubicBezTo>
                <a:cubicBezTo>
                  <a:pt x="4502" y="4733"/>
                  <a:pt x="4519" y="4732"/>
                  <a:pt x="4536" y="4730"/>
                </a:cubicBezTo>
                <a:cubicBezTo>
                  <a:pt x="5089" y="4667"/>
                  <a:pt x="4733" y="3404"/>
                  <a:pt x="4573" y="3097"/>
                </a:cubicBezTo>
                <a:cubicBezTo>
                  <a:pt x="4343" y="2664"/>
                  <a:pt x="3943" y="2351"/>
                  <a:pt x="3549" y="2054"/>
                </a:cubicBezTo>
                <a:cubicBezTo>
                  <a:pt x="3226" y="1808"/>
                  <a:pt x="2903" y="1561"/>
                  <a:pt x="2580" y="1314"/>
                </a:cubicBezTo>
                <a:cubicBezTo>
                  <a:pt x="2150" y="988"/>
                  <a:pt x="1720" y="662"/>
                  <a:pt x="1287" y="331"/>
                </a:cubicBezTo>
                <a:cubicBezTo>
                  <a:pt x="1144" y="222"/>
                  <a:pt x="997" y="111"/>
                  <a:pt x="824" y="48"/>
                </a:cubicBezTo>
                <a:cubicBezTo>
                  <a:pt x="743" y="18"/>
                  <a:pt x="656" y="1"/>
                  <a:pt x="570" y="1"/>
                </a:cubicBezTo>
                <a:close/>
              </a:path>
            </a:pathLst>
          </a:custGeom>
          <a:solidFill>
            <a:srgbClr val="6AAD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2"/>
          <p:cNvSpPr/>
          <p:nvPr/>
        </p:nvSpPr>
        <p:spPr>
          <a:xfrm flipH="1">
            <a:off x="8098138" y="3466706"/>
            <a:ext cx="398121" cy="562230"/>
          </a:xfrm>
          <a:custGeom>
            <a:rect b="b" l="l" r="r" t="t"/>
            <a:pathLst>
              <a:path extrusionOk="0" h="7102" w="5029">
                <a:moveTo>
                  <a:pt x="104" y="0"/>
                </a:moveTo>
                <a:lnTo>
                  <a:pt x="0" y="173"/>
                </a:lnTo>
                <a:cubicBezTo>
                  <a:pt x="2489" y="1660"/>
                  <a:pt x="4296" y="4252"/>
                  <a:pt x="4829" y="7102"/>
                </a:cubicBezTo>
                <a:lnTo>
                  <a:pt x="5029" y="7065"/>
                </a:lnTo>
                <a:cubicBezTo>
                  <a:pt x="4482" y="4159"/>
                  <a:pt x="2643" y="1516"/>
                  <a:pt x="104" y="0"/>
                </a:cubicBez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2"/>
          <p:cNvSpPr/>
          <p:nvPr/>
        </p:nvSpPr>
        <p:spPr>
          <a:xfrm flipH="1">
            <a:off x="8049293" y="2928780"/>
            <a:ext cx="408491" cy="737422"/>
          </a:xfrm>
          <a:custGeom>
            <a:rect b="b" l="l" r="r" t="t"/>
            <a:pathLst>
              <a:path extrusionOk="0" h="9315" w="5160">
                <a:moveTo>
                  <a:pt x="1142" y="0"/>
                </a:moveTo>
                <a:cubicBezTo>
                  <a:pt x="1116" y="0"/>
                  <a:pt x="1090" y="2"/>
                  <a:pt x="1064" y="4"/>
                </a:cubicBezTo>
                <a:cubicBezTo>
                  <a:pt x="654" y="37"/>
                  <a:pt x="308" y="364"/>
                  <a:pt x="154" y="747"/>
                </a:cubicBezTo>
                <a:cubicBezTo>
                  <a:pt x="1" y="1130"/>
                  <a:pt x="8" y="1560"/>
                  <a:pt x="68" y="1966"/>
                </a:cubicBezTo>
                <a:cubicBezTo>
                  <a:pt x="214" y="2953"/>
                  <a:pt x="654" y="3889"/>
                  <a:pt x="1314" y="4632"/>
                </a:cubicBezTo>
                <a:cubicBezTo>
                  <a:pt x="1754" y="5126"/>
                  <a:pt x="2297" y="5542"/>
                  <a:pt x="2627" y="6116"/>
                </a:cubicBezTo>
                <a:cubicBezTo>
                  <a:pt x="2960" y="6691"/>
                  <a:pt x="3050" y="7375"/>
                  <a:pt x="3267" y="8008"/>
                </a:cubicBezTo>
                <a:cubicBezTo>
                  <a:pt x="3423" y="8471"/>
                  <a:pt x="3763" y="9195"/>
                  <a:pt x="4303" y="9304"/>
                </a:cubicBezTo>
                <a:cubicBezTo>
                  <a:pt x="4338" y="9311"/>
                  <a:pt x="4371" y="9315"/>
                  <a:pt x="4403" y="9315"/>
                </a:cubicBezTo>
                <a:cubicBezTo>
                  <a:pt x="4908" y="9315"/>
                  <a:pt x="5003" y="8464"/>
                  <a:pt x="5066" y="8085"/>
                </a:cubicBezTo>
                <a:cubicBezTo>
                  <a:pt x="5159" y="7538"/>
                  <a:pt x="5139" y="6959"/>
                  <a:pt x="4906" y="6459"/>
                </a:cubicBezTo>
                <a:cubicBezTo>
                  <a:pt x="4739" y="6102"/>
                  <a:pt x="4473" y="5799"/>
                  <a:pt x="4313" y="5442"/>
                </a:cubicBezTo>
                <a:cubicBezTo>
                  <a:pt x="4076" y="4919"/>
                  <a:pt x="4080" y="4323"/>
                  <a:pt x="3996" y="3756"/>
                </a:cubicBezTo>
                <a:cubicBezTo>
                  <a:pt x="3803" y="2473"/>
                  <a:pt x="3123" y="1270"/>
                  <a:pt x="2123" y="447"/>
                </a:cubicBezTo>
                <a:cubicBezTo>
                  <a:pt x="1840" y="214"/>
                  <a:pt x="1505" y="0"/>
                  <a:pt x="1142" y="0"/>
                </a:cubicBezTo>
                <a:close/>
              </a:path>
            </a:pathLst>
          </a:custGeom>
          <a:solidFill>
            <a:srgbClr val="6AAD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p:nvPr/>
        </p:nvSpPr>
        <p:spPr>
          <a:xfrm flipH="1">
            <a:off x="8062988" y="2996308"/>
            <a:ext cx="322993" cy="981409"/>
          </a:xfrm>
          <a:custGeom>
            <a:rect b="b" l="l" r="r" t="t"/>
            <a:pathLst>
              <a:path extrusionOk="0" h="12397" w="4080">
                <a:moveTo>
                  <a:pt x="167" y="0"/>
                </a:moveTo>
                <a:lnTo>
                  <a:pt x="1" y="114"/>
                </a:lnTo>
                <a:cubicBezTo>
                  <a:pt x="2486" y="3686"/>
                  <a:pt x="3863" y="8048"/>
                  <a:pt x="3879" y="12397"/>
                </a:cubicBezTo>
                <a:lnTo>
                  <a:pt x="4079" y="12397"/>
                </a:lnTo>
                <a:cubicBezTo>
                  <a:pt x="4063" y="8005"/>
                  <a:pt x="2673" y="3603"/>
                  <a:pt x="167" y="0"/>
                </a:cubicBez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2"/>
          <p:cNvSpPr/>
          <p:nvPr/>
        </p:nvSpPr>
        <p:spPr>
          <a:xfrm flipH="1">
            <a:off x="7703975" y="3953888"/>
            <a:ext cx="597062" cy="660949"/>
          </a:xfrm>
          <a:custGeom>
            <a:rect b="b" l="l" r="r" t="t"/>
            <a:pathLst>
              <a:path extrusionOk="0" h="8349" w="7542">
                <a:moveTo>
                  <a:pt x="0" y="1"/>
                </a:moveTo>
                <a:lnTo>
                  <a:pt x="630" y="6883"/>
                </a:lnTo>
                <a:cubicBezTo>
                  <a:pt x="707" y="7712"/>
                  <a:pt x="1403" y="8349"/>
                  <a:pt x="2236" y="8349"/>
                </a:cubicBezTo>
                <a:lnTo>
                  <a:pt x="5302" y="8349"/>
                </a:lnTo>
                <a:cubicBezTo>
                  <a:pt x="6135" y="8349"/>
                  <a:pt x="6832" y="7712"/>
                  <a:pt x="6908" y="6883"/>
                </a:cubicBezTo>
                <a:lnTo>
                  <a:pt x="7541" y="1"/>
                </a:lnTo>
                <a:close/>
              </a:path>
            </a:pathLst>
          </a:custGeom>
          <a:solidFill>
            <a:srgbClr val="DD90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2"/>
          <p:cNvSpPr/>
          <p:nvPr/>
        </p:nvSpPr>
        <p:spPr>
          <a:xfrm flipH="1">
            <a:off x="6617594" y="3609124"/>
            <a:ext cx="1571346" cy="1005712"/>
          </a:xfrm>
          <a:custGeom>
            <a:rect b="b" l="l" r="r" t="t"/>
            <a:pathLst>
              <a:path extrusionOk="0" h="12704" w="19849">
                <a:moveTo>
                  <a:pt x="14163" y="201"/>
                </a:moveTo>
                <a:lnTo>
                  <a:pt x="19372" y="10121"/>
                </a:lnTo>
                <a:cubicBezTo>
                  <a:pt x="19638" y="10627"/>
                  <a:pt x="19618" y="11227"/>
                  <a:pt x="19321" y="11718"/>
                </a:cubicBezTo>
                <a:cubicBezTo>
                  <a:pt x="19025" y="12210"/>
                  <a:pt x="18505" y="12504"/>
                  <a:pt x="17929" y="12504"/>
                </a:cubicBezTo>
                <a:lnTo>
                  <a:pt x="1920" y="12504"/>
                </a:lnTo>
                <a:cubicBezTo>
                  <a:pt x="1343" y="12504"/>
                  <a:pt x="823" y="12210"/>
                  <a:pt x="527" y="11718"/>
                </a:cubicBezTo>
                <a:cubicBezTo>
                  <a:pt x="231" y="11227"/>
                  <a:pt x="211" y="10627"/>
                  <a:pt x="480" y="10121"/>
                </a:cubicBezTo>
                <a:lnTo>
                  <a:pt x="5685" y="201"/>
                </a:lnTo>
                <a:close/>
                <a:moveTo>
                  <a:pt x="5562" y="1"/>
                </a:moveTo>
                <a:lnTo>
                  <a:pt x="300" y="10028"/>
                </a:lnTo>
                <a:cubicBezTo>
                  <a:pt x="1" y="10598"/>
                  <a:pt x="20" y="11270"/>
                  <a:pt x="354" y="11821"/>
                </a:cubicBezTo>
                <a:cubicBezTo>
                  <a:pt x="687" y="12373"/>
                  <a:pt x="1274" y="12704"/>
                  <a:pt x="1920" y="12704"/>
                </a:cubicBezTo>
                <a:lnTo>
                  <a:pt x="17929" y="12704"/>
                </a:lnTo>
                <a:cubicBezTo>
                  <a:pt x="18575" y="12704"/>
                  <a:pt x="19161" y="12373"/>
                  <a:pt x="19495" y="11821"/>
                </a:cubicBezTo>
                <a:cubicBezTo>
                  <a:pt x="19828" y="11270"/>
                  <a:pt x="19848" y="10598"/>
                  <a:pt x="19548" y="10028"/>
                </a:cubicBezTo>
                <a:lnTo>
                  <a:pt x="142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2"/>
          <p:cNvSpPr/>
          <p:nvPr/>
        </p:nvSpPr>
        <p:spPr>
          <a:xfrm flipH="1">
            <a:off x="6898867" y="3540488"/>
            <a:ext cx="1008800" cy="131256"/>
          </a:xfrm>
          <a:custGeom>
            <a:rect b="b" l="l" r="r" t="t"/>
            <a:pathLst>
              <a:path extrusionOk="0" h="1658" w="12743">
                <a:moveTo>
                  <a:pt x="829" y="1"/>
                </a:moveTo>
                <a:cubicBezTo>
                  <a:pt x="370" y="1"/>
                  <a:pt x="0" y="371"/>
                  <a:pt x="0" y="828"/>
                </a:cubicBezTo>
                <a:cubicBezTo>
                  <a:pt x="0" y="1288"/>
                  <a:pt x="370" y="1657"/>
                  <a:pt x="829" y="1657"/>
                </a:cubicBezTo>
                <a:lnTo>
                  <a:pt x="11917" y="1657"/>
                </a:lnTo>
                <a:cubicBezTo>
                  <a:pt x="12373" y="1657"/>
                  <a:pt x="12743" y="1288"/>
                  <a:pt x="12743" y="828"/>
                </a:cubicBezTo>
                <a:cubicBezTo>
                  <a:pt x="12743" y="371"/>
                  <a:pt x="12373" y="1"/>
                  <a:pt x="119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2"/>
          <p:cNvSpPr/>
          <p:nvPr/>
        </p:nvSpPr>
        <p:spPr>
          <a:xfrm flipH="1">
            <a:off x="7396102" y="3579120"/>
            <a:ext cx="16150" cy="1019883"/>
          </a:xfrm>
          <a:custGeom>
            <a:rect b="b" l="l" r="r" t="t"/>
            <a:pathLst>
              <a:path extrusionOk="0" h="12883" w="204">
                <a:moveTo>
                  <a:pt x="0" y="0"/>
                </a:moveTo>
                <a:lnTo>
                  <a:pt x="0" y="12883"/>
                </a:lnTo>
                <a:lnTo>
                  <a:pt x="203" y="12883"/>
                </a:lnTo>
                <a:lnTo>
                  <a:pt x="2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2"/>
          <p:cNvSpPr/>
          <p:nvPr/>
        </p:nvSpPr>
        <p:spPr>
          <a:xfrm flipH="1">
            <a:off x="5908275" y="2566679"/>
            <a:ext cx="309218" cy="236545"/>
          </a:xfrm>
          <a:custGeom>
            <a:rect b="b" l="l" r="r" t="t"/>
            <a:pathLst>
              <a:path extrusionOk="0" h="2988" w="3906">
                <a:moveTo>
                  <a:pt x="2037" y="0"/>
                </a:moveTo>
                <a:cubicBezTo>
                  <a:pt x="1918" y="0"/>
                  <a:pt x="1801" y="7"/>
                  <a:pt x="1696" y="19"/>
                </a:cubicBezTo>
                <a:cubicBezTo>
                  <a:pt x="1207" y="79"/>
                  <a:pt x="277" y="156"/>
                  <a:pt x="277" y="156"/>
                </a:cubicBezTo>
                <a:lnTo>
                  <a:pt x="1" y="2988"/>
                </a:lnTo>
                <a:cubicBezTo>
                  <a:pt x="1" y="2988"/>
                  <a:pt x="3109" y="2825"/>
                  <a:pt x="3303" y="2482"/>
                </a:cubicBezTo>
                <a:cubicBezTo>
                  <a:pt x="3420" y="2275"/>
                  <a:pt x="3260" y="2182"/>
                  <a:pt x="3260" y="2182"/>
                </a:cubicBezTo>
                <a:lnTo>
                  <a:pt x="3260" y="2182"/>
                </a:lnTo>
                <a:cubicBezTo>
                  <a:pt x="3260" y="2182"/>
                  <a:pt x="3272" y="2182"/>
                  <a:pt x="3292" y="2182"/>
                </a:cubicBezTo>
                <a:cubicBezTo>
                  <a:pt x="3376" y="2182"/>
                  <a:pt x="3595" y="2170"/>
                  <a:pt x="3672" y="2039"/>
                </a:cubicBezTo>
                <a:cubicBezTo>
                  <a:pt x="3769" y="1875"/>
                  <a:pt x="3629" y="1739"/>
                  <a:pt x="3629" y="1739"/>
                </a:cubicBezTo>
                <a:cubicBezTo>
                  <a:pt x="3629" y="1739"/>
                  <a:pt x="3906" y="1719"/>
                  <a:pt x="3866" y="1465"/>
                </a:cubicBezTo>
                <a:cubicBezTo>
                  <a:pt x="3819" y="1192"/>
                  <a:pt x="2963" y="872"/>
                  <a:pt x="2096" y="616"/>
                </a:cubicBezTo>
                <a:lnTo>
                  <a:pt x="2096" y="616"/>
                </a:lnTo>
                <a:cubicBezTo>
                  <a:pt x="2252" y="630"/>
                  <a:pt x="2391" y="641"/>
                  <a:pt x="2508" y="641"/>
                </a:cubicBezTo>
                <a:cubicBezTo>
                  <a:pt x="2789" y="641"/>
                  <a:pt x="2949" y="582"/>
                  <a:pt x="2949" y="382"/>
                </a:cubicBezTo>
                <a:cubicBezTo>
                  <a:pt x="2949" y="96"/>
                  <a:pt x="2479" y="0"/>
                  <a:pt x="2037" y="0"/>
                </a:cubicBezTo>
                <a:close/>
              </a:path>
            </a:pathLst>
          </a:custGeom>
          <a:solidFill>
            <a:srgbClr val="9C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2"/>
          <p:cNvSpPr/>
          <p:nvPr/>
        </p:nvSpPr>
        <p:spPr>
          <a:xfrm flipH="1">
            <a:off x="5926483" y="2664686"/>
            <a:ext cx="103706" cy="46787"/>
          </a:xfrm>
          <a:custGeom>
            <a:rect b="b" l="l" r="r" t="t"/>
            <a:pathLst>
              <a:path extrusionOk="0" h="591" w="1310">
                <a:moveTo>
                  <a:pt x="34" y="1"/>
                </a:moveTo>
                <a:lnTo>
                  <a:pt x="0" y="198"/>
                </a:lnTo>
                <a:cubicBezTo>
                  <a:pt x="697" y="317"/>
                  <a:pt x="1210" y="587"/>
                  <a:pt x="1217" y="590"/>
                </a:cubicBezTo>
                <a:lnTo>
                  <a:pt x="1310" y="410"/>
                </a:lnTo>
                <a:cubicBezTo>
                  <a:pt x="1290" y="401"/>
                  <a:pt x="766" y="124"/>
                  <a:pt x="34" y="1"/>
                </a:cubicBez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p:nvPr/>
        </p:nvSpPr>
        <p:spPr>
          <a:xfrm flipH="1">
            <a:off x="5956803" y="2711710"/>
            <a:ext cx="85577" cy="35149"/>
          </a:xfrm>
          <a:custGeom>
            <a:rect b="b" l="l" r="r" t="t"/>
            <a:pathLst>
              <a:path extrusionOk="0" h="444" w="1081">
                <a:moveTo>
                  <a:pt x="31" y="0"/>
                </a:moveTo>
                <a:lnTo>
                  <a:pt x="1" y="200"/>
                </a:lnTo>
                <a:cubicBezTo>
                  <a:pt x="491" y="273"/>
                  <a:pt x="1011" y="443"/>
                  <a:pt x="1017" y="443"/>
                </a:cubicBezTo>
                <a:lnTo>
                  <a:pt x="1080" y="253"/>
                </a:lnTo>
                <a:cubicBezTo>
                  <a:pt x="1057" y="247"/>
                  <a:pt x="537" y="76"/>
                  <a:pt x="31" y="0"/>
                </a:cubicBez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p:nvPr/>
        </p:nvSpPr>
        <p:spPr>
          <a:xfrm flipH="1">
            <a:off x="6080538" y="2617503"/>
            <a:ext cx="66261" cy="59928"/>
          </a:xfrm>
          <a:custGeom>
            <a:rect b="b" l="l" r="r" t="t"/>
            <a:pathLst>
              <a:path extrusionOk="0" h="757" w="837">
                <a:moveTo>
                  <a:pt x="647" y="0"/>
                </a:moveTo>
                <a:cubicBezTo>
                  <a:pt x="554" y="283"/>
                  <a:pt x="294" y="506"/>
                  <a:pt x="0" y="557"/>
                </a:cubicBezTo>
                <a:lnTo>
                  <a:pt x="34" y="757"/>
                </a:lnTo>
                <a:cubicBezTo>
                  <a:pt x="400" y="694"/>
                  <a:pt x="723" y="417"/>
                  <a:pt x="837" y="60"/>
                </a:cubicBezTo>
                <a:lnTo>
                  <a:pt x="647" y="0"/>
                </a:ln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p:nvPr/>
        </p:nvSpPr>
        <p:spPr>
          <a:xfrm flipH="1">
            <a:off x="5987124" y="2737280"/>
            <a:ext cx="242799" cy="1877556"/>
          </a:xfrm>
          <a:custGeom>
            <a:rect b="b" l="l" r="r" t="t"/>
            <a:pathLst>
              <a:path extrusionOk="0" h="23717" w="3067">
                <a:moveTo>
                  <a:pt x="2017" y="0"/>
                </a:moveTo>
                <a:lnTo>
                  <a:pt x="1" y="23717"/>
                </a:lnTo>
                <a:lnTo>
                  <a:pt x="1047" y="23717"/>
                </a:lnTo>
                <a:lnTo>
                  <a:pt x="3066" y="0"/>
                </a:ln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2"/>
          <p:cNvSpPr/>
          <p:nvPr/>
        </p:nvSpPr>
        <p:spPr>
          <a:xfrm flipH="1">
            <a:off x="5856264" y="2711947"/>
            <a:ext cx="341755" cy="88744"/>
          </a:xfrm>
          <a:custGeom>
            <a:rect b="b" l="l" r="r" t="t"/>
            <a:pathLst>
              <a:path extrusionOk="0" h="1121" w="4317">
                <a:moveTo>
                  <a:pt x="1" y="0"/>
                </a:moveTo>
                <a:lnTo>
                  <a:pt x="1" y="1120"/>
                </a:lnTo>
                <a:lnTo>
                  <a:pt x="4316" y="1120"/>
                </a:lnTo>
                <a:lnTo>
                  <a:pt x="4316" y="0"/>
                </a:ln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2"/>
          <p:cNvSpPr/>
          <p:nvPr/>
        </p:nvSpPr>
        <p:spPr>
          <a:xfrm flipH="1">
            <a:off x="6140387" y="2159534"/>
            <a:ext cx="935572" cy="674565"/>
          </a:xfrm>
          <a:custGeom>
            <a:rect b="b" l="l" r="r" t="t"/>
            <a:pathLst>
              <a:path extrusionOk="0" h="8521" w="11818">
                <a:moveTo>
                  <a:pt x="1" y="0"/>
                </a:moveTo>
                <a:cubicBezTo>
                  <a:pt x="21" y="57"/>
                  <a:pt x="1611" y="3899"/>
                  <a:pt x="1251" y="7785"/>
                </a:cubicBezTo>
                <a:cubicBezTo>
                  <a:pt x="3361" y="8385"/>
                  <a:pt x="6207" y="8520"/>
                  <a:pt x="8337" y="8520"/>
                </a:cubicBezTo>
                <a:cubicBezTo>
                  <a:pt x="10071" y="8520"/>
                  <a:pt x="11331" y="8431"/>
                  <a:pt x="11331" y="8431"/>
                </a:cubicBezTo>
                <a:lnTo>
                  <a:pt x="11817" y="4639"/>
                </a:lnTo>
                <a:lnTo>
                  <a:pt x="3710" y="2823"/>
                </a:lnTo>
                <a:lnTo>
                  <a:pt x="1" y="0"/>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flipH="1">
            <a:off x="7044214" y="1810495"/>
            <a:ext cx="319827" cy="450132"/>
          </a:xfrm>
          <a:custGeom>
            <a:rect b="b" l="l" r="r" t="t"/>
            <a:pathLst>
              <a:path extrusionOk="0" h="5686" w="4040">
                <a:moveTo>
                  <a:pt x="880" y="0"/>
                </a:moveTo>
                <a:lnTo>
                  <a:pt x="1" y="4213"/>
                </a:lnTo>
                <a:lnTo>
                  <a:pt x="328" y="5686"/>
                </a:lnTo>
                <a:lnTo>
                  <a:pt x="4039" y="5559"/>
                </a:lnTo>
                <a:lnTo>
                  <a:pt x="3630" y="4413"/>
                </a:lnTo>
                <a:lnTo>
                  <a:pt x="3393" y="1747"/>
                </a:lnTo>
                <a:lnTo>
                  <a:pt x="880" y="0"/>
                </a:lnTo>
                <a:close/>
              </a:path>
            </a:pathLst>
          </a:custGeom>
          <a:solidFill>
            <a:srgbClr val="9C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flipH="1">
            <a:off x="7083242" y="1913647"/>
            <a:ext cx="130147" cy="173371"/>
          </a:xfrm>
          <a:custGeom>
            <a:rect b="b" l="l" r="r" t="t"/>
            <a:pathLst>
              <a:path extrusionOk="0" h="2190" w="1644">
                <a:moveTo>
                  <a:pt x="747" y="0"/>
                </a:moveTo>
                <a:cubicBezTo>
                  <a:pt x="497" y="130"/>
                  <a:pt x="257" y="260"/>
                  <a:pt x="0" y="390"/>
                </a:cubicBezTo>
                <a:cubicBezTo>
                  <a:pt x="267" y="1184"/>
                  <a:pt x="887" y="1840"/>
                  <a:pt x="1644" y="2190"/>
                </a:cubicBezTo>
                <a:lnTo>
                  <a:pt x="1497" y="524"/>
                </a:lnTo>
                <a:lnTo>
                  <a:pt x="747" y="0"/>
                </a:ln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p:nvPr/>
        </p:nvSpPr>
        <p:spPr>
          <a:xfrm flipH="1">
            <a:off x="6897996" y="1462169"/>
            <a:ext cx="424324" cy="554392"/>
          </a:xfrm>
          <a:custGeom>
            <a:rect b="b" l="l" r="r" t="t"/>
            <a:pathLst>
              <a:path extrusionOk="0" h="7003" w="5360">
                <a:moveTo>
                  <a:pt x="2774" y="1"/>
                </a:moveTo>
                <a:cubicBezTo>
                  <a:pt x="2754" y="1"/>
                  <a:pt x="2735" y="1"/>
                  <a:pt x="2716" y="2"/>
                </a:cubicBezTo>
                <a:cubicBezTo>
                  <a:pt x="2711" y="3"/>
                  <a:pt x="2706" y="3"/>
                  <a:pt x="2701" y="3"/>
                </a:cubicBezTo>
                <a:cubicBezTo>
                  <a:pt x="2696" y="3"/>
                  <a:pt x="2691" y="3"/>
                  <a:pt x="2686" y="5"/>
                </a:cubicBezTo>
                <a:cubicBezTo>
                  <a:pt x="1690" y="45"/>
                  <a:pt x="1067" y="469"/>
                  <a:pt x="670" y="998"/>
                </a:cubicBezTo>
                <a:cubicBezTo>
                  <a:pt x="290" y="1508"/>
                  <a:pt x="124" y="2118"/>
                  <a:pt x="53" y="2574"/>
                </a:cubicBezTo>
                <a:cubicBezTo>
                  <a:pt x="50" y="2594"/>
                  <a:pt x="47" y="2611"/>
                  <a:pt x="47" y="2631"/>
                </a:cubicBezTo>
                <a:cubicBezTo>
                  <a:pt x="27" y="2768"/>
                  <a:pt x="13" y="2888"/>
                  <a:pt x="10" y="2984"/>
                </a:cubicBezTo>
                <a:lnTo>
                  <a:pt x="7" y="3008"/>
                </a:lnTo>
                <a:lnTo>
                  <a:pt x="7" y="3051"/>
                </a:lnTo>
                <a:cubicBezTo>
                  <a:pt x="4" y="3091"/>
                  <a:pt x="4" y="3124"/>
                  <a:pt x="4" y="3154"/>
                </a:cubicBezTo>
                <a:cubicBezTo>
                  <a:pt x="1" y="3194"/>
                  <a:pt x="1" y="3224"/>
                  <a:pt x="1" y="3237"/>
                </a:cubicBezTo>
                <a:lnTo>
                  <a:pt x="1" y="3248"/>
                </a:lnTo>
                <a:lnTo>
                  <a:pt x="67" y="3401"/>
                </a:lnTo>
                <a:lnTo>
                  <a:pt x="1280" y="6310"/>
                </a:lnTo>
                <a:cubicBezTo>
                  <a:pt x="1280" y="6310"/>
                  <a:pt x="1999" y="7003"/>
                  <a:pt x="2933" y="7003"/>
                </a:cubicBezTo>
                <a:cubicBezTo>
                  <a:pt x="3372" y="7003"/>
                  <a:pt x="3860" y="6849"/>
                  <a:pt x="4343" y="6396"/>
                </a:cubicBezTo>
                <a:cubicBezTo>
                  <a:pt x="5179" y="5610"/>
                  <a:pt x="5359" y="3591"/>
                  <a:pt x="4875" y="2031"/>
                </a:cubicBezTo>
                <a:cubicBezTo>
                  <a:pt x="4862" y="1981"/>
                  <a:pt x="4846" y="1935"/>
                  <a:pt x="4829" y="1884"/>
                </a:cubicBezTo>
                <a:lnTo>
                  <a:pt x="4822" y="1864"/>
                </a:lnTo>
                <a:cubicBezTo>
                  <a:pt x="4815" y="1848"/>
                  <a:pt x="4812" y="1835"/>
                  <a:pt x="4806" y="1818"/>
                </a:cubicBezTo>
                <a:cubicBezTo>
                  <a:pt x="4786" y="1761"/>
                  <a:pt x="4766" y="1708"/>
                  <a:pt x="4743" y="1651"/>
                </a:cubicBezTo>
                <a:cubicBezTo>
                  <a:pt x="4729" y="1615"/>
                  <a:pt x="4712" y="1578"/>
                  <a:pt x="4695" y="1541"/>
                </a:cubicBezTo>
                <a:cubicBezTo>
                  <a:pt x="4695" y="1541"/>
                  <a:pt x="4695" y="1538"/>
                  <a:pt x="4692" y="1538"/>
                </a:cubicBezTo>
                <a:cubicBezTo>
                  <a:pt x="4672" y="1488"/>
                  <a:pt x="4649" y="1438"/>
                  <a:pt x="4626" y="1392"/>
                </a:cubicBezTo>
                <a:cubicBezTo>
                  <a:pt x="4575" y="1281"/>
                  <a:pt x="4519" y="1178"/>
                  <a:pt x="4459" y="1078"/>
                </a:cubicBezTo>
                <a:cubicBezTo>
                  <a:pt x="4235" y="712"/>
                  <a:pt x="3960" y="412"/>
                  <a:pt x="3626" y="225"/>
                </a:cubicBezTo>
                <a:cubicBezTo>
                  <a:pt x="3529" y="169"/>
                  <a:pt x="3429" y="125"/>
                  <a:pt x="3326" y="89"/>
                </a:cubicBezTo>
                <a:cubicBezTo>
                  <a:pt x="3276" y="72"/>
                  <a:pt x="3226" y="58"/>
                  <a:pt x="3176" y="49"/>
                </a:cubicBezTo>
                <a:cubicBezTo>
                  <a:pt x="3136" y="38"/>
                  <a:pt x="3096" y="29"/>
                  <a:pt x="3053" y="22"/>
                </a:cubicBezTo>
                <a:cubicBezTo>
                  <a:pt x="2964" y="8"/>
                  <a:pt x="2870" y="1"/>
                  <a:pt x="2774" y="1"/>
                </a:cubicBezTo>
                <a:close/>
              </a:path>
            </a:pathLst>
          </a:custGeom>
          <a:solidFill>
            <a:srgbClr val="9C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2"/>
          <p:cNvSpPr/>
          <p:nvPr/>
        </p:nvSpPr>
        <p:spPr>
          <a:xfrm flipH="1">
            <a:off x="7013340" y="1716605"/>
            <a:ext cx="28816" cy="124843"/>
          </a:xfrm>
          <a:custGeom>
            <a:rect b="b" l="l" r="r" t="t"/>
            <a:pathLst>
              <a:path extrusionOk="0" h="1577" w="364">
                <a:moveTo>
                  <a:pt x="217" y="0"/>
                </a:moveTo>
                <a:lnTo>
                  <a:pt x="17" y="23"/>
                </a:lnTo>
                <a:lnTo>
                  <a:pt x="150" y="1200"/>
                </a:lnTo>
                <a:cubicBezTo>
                  <a:pt x="157" y="1243"/>
                  <a:pt x="144" y="1286"/>
                  <a:pt x="113" y="1320"/>
                </a:cubicBezTo>
                <a:cubicBezTo>
                  <a:pt x="87" y="1353"/>
                  <a:pt x="47" y="1373"/>
                  <a:pt x="1" y="1373"/>
                </a:cubicBezTo>
                <a:lnTo>
                  <a:pt x="7" y="1577"/>
                </a:lnTo>
                <a:cubicBezTo>
                  <a:pt x="107" y="1573"/>
                  <a:pt x="204" y="1526"/>
                  <a:pt x="267" y="1453"/>
                </a:cubicBezTo>
                <a:cubicBezTo>
                  <a:pt x="333" y="1377"/>
                  <a:pt x="364" y="1277"/>
                  <a:pt x="353" y="1177"/>
                </a:cubicBezTo>
                <a:lnTo>
                  <a:pt x="217" y="0"/>
                </a:ln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p:nvPr/>
        </p:nvSpPr>
        <p:spPr>
          <a:xfrm flipH="1">
            <a:off x="7101925" y="1716051"/>
            <a:ext cx="18841" cy="25966"/>
          </a:xfrm>
          <a:custGeom>
            <a:rect b="b" l="l" r="r" t="t"/>
            <a:pathLst>
              <a:path extrusionOk="0" h="328" w="238">
                <a:moveTo>
                  <a:pt x="114" y="1"/>
                </a:moveTo>
                <a:cubicBezTo>
                  <a:pt x="47" y="4"/>
                  <a:pt x="0" y="77"/>
                  <a:pt x="0" y="167"/>
                </a:cubicBezTo>
                <a:cubicBezTo>
                  <a:pt x="3" y="255"/>
                  <a:pt x="58" y="327"/>
                  <a:pt x="120" y="327"/>
                </a:cubicBezTo>
                <a:cubicBezTo>
                  <a:pt x="121" y="327"/>
                  <a:pt x="122" y="327"/>
                  <a:pt x="124" y="327"/>
                </a:cubicBezTo>
                <a:cubicBezTo>
                  <a:pt x="187" y="324"/>
                  <a:pt x="237" y="250"/>
                  <a:pt x="234" y="161"/>
                </a:cubicBezTo>
                <a:cubicBezTo>
                  <a:pt x="230" y="70"/>
                  <a:pt x="177" y="1"/>
                  <a:pt x="114" y="1"/>
                </a:cubicBez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2"/>
          <p:cNvSpPr/>
          <p:nvPr/>
        </p:nvSpPr>
        <p:spPr>
          <a:xfrm flipH="1">
            <a:off x="6962436" y="1711539"/>
            <a:ext cx="19079" cy="25729"/>
          </a:xfrm>
          <a:custGeom>
            <a:rect b="b" l="l" r="r" t="t"/>
            <a:pathLst>
              <a:path extrusionOk="0" h="325" w="241">
                <a:moveTo>
                  <a:pt x="122" y="1"/>
                </a:moveTo>
                <a:cubicBezTo>
                  <a:pt x="120" y="1"/>
                  <a:pt x="119" y="1"/>
                  <a:pt x="118" y="1"/>
                </a:cubicBezTo>
                <a:cubicBezTo>
                  <a:pt x="50" y="1"/>
                  <a:pt x="1" y="78"/>
                  <a:pt x="4" y="167"/>
                </a:cubicBezTo>
                <a:cubicBezTo>
                  <a:pt x="7" y="256"/>
                  <a:pt x="62" y="324"/>
                  <a:pt x="123" y="324"/>
                </a:cubicBezTo>
                <a:cubicBezTo>
                  <a:pt x="124" y="324"/>
                  <a:pt x="126" y="324"/>
                  <a:pt x="127" y="324"/>
                </a:cubicBezTo>
                <a:cubicBezTo>
                  <a:pt x="190" y="324"/>
                  <a:pt x="241" y="247"/>
                  <a:pt x="238" y="158"/>
                </a:cubicBezTo>
                <a:cubicBezTo>
                  <a:pt x="234" y="69"/>
                  <a:pt x="183" y="1"/>
                  <a:pt x="122" y="1"/>
                </a:cubicBez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p:nvPr/>
        </p:nvSpPr>
        <p:spPr>
          <a:xfrm flipH="1">
            <a:off x="7067409" y="1836382"/>
            <a:ext cx="34595" cy="38791"/>
          </a:xfrm>
          <a:custGeom>
            <a:rect b="b" l="l" r="r" t="t"/>
            <a:pathLst>
              <a:path extrusionOk="0" h="490" w="437">
                <a:moveTo>
                  <a:pt x="17" y="0"/>
                </a:moveTo>
                <a:lnTo>
                  <a:pt x="17" y="0"/>
                </a:lnTo>
                <a:cubicBezTo>
                  <a:pt x="0" y="120"/>
                  <a:pt x="37" y="247"/>
                  <a:pt x="113" y="340"/>
                </a:cubicBezTo>
                <a:cubicBezTo>
                  <a:pt x="190" y="430"/>
                  <a:pt x="310" y="487"/>
                  <a:pt x="430" y="490"/>
                </a:cubicBezTo>
                <a:lnTo>
                  <a:pt x="437" y="290"/>
                </a:lnTo>
                <a:cubicBezTo>
                  <a:pt x="373" y="287"/>
                  <a:pt x="310" y="256"/>
                  <a:pt x="266" y="210"/>
                </a:cubicBezTo>
                <a:cubicBezTo>
                  <a:pt x="226" y="160"/>
                  <a:pt x="206" y="93"/>
                  <a:pt x="217" y="30"/>
                </a:cubicBezTo>
                <a:lnTo>
                  <a:pt x="17" y="0"/>
                </a:ln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2"/>
          <p:cNvSpPr/>
          <p:nvPr/>
        </p:nvSpPr>
        <p:spPr>
          <a:xfrm flipH="1">
            <a:off x="7079047" y="1664594"/>
            <a:ext cx="73148" cy="24145"/>
          </a:xfrm>
          <a:custGeom>
            <a:rect b="b" l="l" r="r" t="t"/>
            <a:pathLst>
              <a:path extrusionOk="0" h="305" w="924">
                <a:moveTo>
                  <a:pt x="636" y="0"/>
                </a:moveTo>
                <a:cubicBezTo>
                  <a:pt x="493" y="0"/>
                  <a:pt x="343" y="26"/>
                  <a:pt x="204" y="64"/>
                </a:cubicBezTo>
                <a:cubicBezTo>
                  <a:pt x="157" y="81"/>
                  <a:pt x="107" y="97"/>
                  <a:pt x="67" y="124"/>
                </a:cubicBezTo>
                <a:cubicBezTo>
                  <a:pt x="27" y="151"/>
                  <a:pt x="1" y="187"/>
                  <a:pt x="11" y="224"/>
                </a:cubicBezTo>
                <a:cubicBezTo>
                  <a:pt x="24" y="277"/>
                  <a:pt x="117" y="297"/>
                  <a:pt x="201" y="304"/>
                </a:cubicBezTo>
                <a:cubicBezTo>
                  <a:pt x="219" y="304"/>
                  <a:pt x="238" y="305"/>
                  <a:pt x="257" y="305"/>
                </a:cubicBezTo>
                <a:cubicBezTo>
                  <a:pt x="417" y="305"/>
                  <a:pt x="585" y="278"/>
                  <a:pt x="737" y="227"/>
                </a:cubicBezTo>
                <a:cubicBezTo>
                  <a:pt x="800" y="204"/>
                  <a:pt x="864" y="174"/>
                  <a:pt x="884" y="131"/>
                </a:cubicBezTo>
                <a:cubicBezTo>
                  <a:pt x="924" y="27"/>
                  <a:pt x="737" y="4"/>
                  <a:pt x="660" y="1"/>
                </a:cubicBezTo>
                <a:cubicBezTo>
                  <a:pt x="652" y="0"/>
                  <a:pt x="644" y="0"/>
                  <a:pt x="636" y="0"/>
                </a:cubicBez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p:nvPr/>
        </p:nvSpPr>
        <p:spPr>
          <a:xfrm flipH="1">
            <a:off x="6939716" y="1660082"/>
            <a:ext cx="64757" cy="20108"/>
          </a:xfrm>
          <a:custGeom>
            <a:rect b="b" l="l" r="r" t="t"/>
            <a:pathLst>
              <a:path extrusionOk="0" h="254" w="818">
                <a:moveTo>
                  <a:pt x="358" y="1"/>
                </a:moveTo>
                <a:cubicBezTo>
                  <a:pt x="302" y="1"/>
                  <a:pt x="245" y="4"/>
                  <a:pt x="191" y="11"/>
                </a:cubicBezTo>
                <a:cubicBezTo>
                  <a:pt x="144" y="18"/>
                  <a:pt x="100" y="24"/>
                  <a:pt x="65" y="44"/>
                </a:cubicBezTo>
                <a:cubicBezTo>
                  <a:pt x="28" y="61"/>
                  <a:pt x="1" y="91"/>
                  <a:pt x="5" y="124"/>
                </a:cubicBezTo>
                <a:cubicBezTo>
                  <a:pt x="8" y="178"/>
                  <a:pt x="88" y="208"/>
                  <a:pt x="157" y="224"/>
                </a:cubicBezTo>
                <a:cubicBezTo>
                  <a:pt x="249" y="244"/>
                  <a:pt x="343" y="254"/>
                  <a:pt x="437" y="254"/>
                </a:cubicBezTo>
                <a:cubicBezTo>
                  <a:pt x="504" y="254"/>
                  <a:pt x="570" y="249"/>
                  <a:pt x="634" y="238"/>
                </a:cubicBezTo>
                <a:cubicBezTo>
                  <a:pt x="691" y="228"/>
                  <a:pt x="751" y="211"/>
                  <a:pt x="771" y="174"/>
                </a:cubicBezTo>
                <a:cubicBezTo>
                  <a:pt x="817" y="88"/>
                  <a:pt x="657" y="34"/>
                  <a:pt x="591" y="21"/>
                </a:cubicBezTo>
                <a:cubicBezTo>
                  <a:pt x="515" y="7"/>
                  <a:pt x="436" y="1"/>
                  <a:pt x="358" y="1"/>
                </a:cubicBez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p:nvPr/>
        </p:nvSpPr>
        <p:spPr>
          <a:xfrm flipH="1">
            <a:off x="7073188" y="1280881"/>
            <a:ext cx="236228" cy="193004"/>
          </a:xfrm>
          <a:custGeom>
            <a:rect b="b" l="l" r="r" t="t"/>
            <a:pathLst>
              <a:path extrusionOk="0" h="2438" w="2984">
                <a:moveTo>
                  <a:pt x="1658" y="1"/>
                </a:moveTo>
                <a:cubicBezTo>
                  <a:pt x="1638" y="1"/>
                  <a:pt x="1617" y="2"/>
                  <a:pt x="1597" y="3"/>
                </a:cubicBezTo>
                <a:cubicBezTo>
                  <a:pt x="364" y="72"/>
                  <a:pt x="1" y="1712"/>
                  <a:pt x="1084" y="2299"/>
                </a:cubicBezTo>
                <a:cubicBezTo>
                  <a:pt x="1258" y="2392"/>
                  <a:pt x="1456" y="2438"/>
                  <a:pt x="1654" y="2438"/>
                </a:cubicBezTo>
                <a:cubicBezTo>
                  <a:pt x="1956" y="2438"/>
                  <a:pt x="2260" y="2332"/>
                  <a:pt x="2483" y="2128"/>
                </a:cubicBezTo>
                <a:cubicBezTo>
                  <a:pt x="2857" y="1792"/>
                  <a:pt x="2983" y="1215"/>
                  <a:pt x="2790" y="752"/>
                </a:cubicBezTo>
                <a:cubicBezTo>
                  <a:pt x="2608" y="308"/>
                  <a:pt x="2137" y="1"/>
                  <a:pt x="1658" y="1"/>
                </a:cubicBez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2"/>
          <p:cNvSpPr/>
          <p:nvPr/>
        </p:nvSpPr>
        <p:spPr>
          <a:xfrm flipH="1">
            <a:off x="6158358" y="2995833"/>
            <a:ext cx="1869165" cy="1197687"/>
          </a:xfrm>
          <a:custGeom>
            <a:rect b="b" l="l" r="r" t="t"/>
            <a:pathLst>
              <a:path extrusionOk="0" h="15129" w="23611">
                <a:moveTo>
                  <a:pt x="12140" y="0"/>
                </a:moveTo>
                <a:cubicBezTo>
                  <a:pt x="11508" y="0"/>
                  <a:pt x="10894" y="8"/>
                  <a:pt x="10321" y="20"/>
                </a:cubicBezTo>
                <a:cubicBezTo>
                  <a:pt x="9672" y="33"/>
                  <a:pt x="9072" y="53"/>
                  <a:pt x="8555" y="73"/>
                </a:cubicBezTo>
                <a:cubicBezTo>
                  <a:pt x="7425" y="117"/>
                  <a:pt x="6696" y="166"/>
                  <a:pt x="6696" y="166"/>
                </a:cubicBezTo>
                <a:lnTo>
                  <a:pt x="2703" y="166"/>
                </a:lnTo>
                <a:cubicBezTo>
                  <a:pt x="2703" y="166"/>
                  <a:pt x="1" y="5489"/>
                  <a:pt x="1904" y="6991"/>
                </a:cubicBezTo>
                <a:lnTo>
                  <a:pt x="12464" y="6991"/>
                </a:lnTo>
                <a:lnTo>
                  <a:pt x="11414" y="15129"/>
                </a:lnTo>
                <a:lnTo>
                  <a:pt x="21255" y="15129"/>
                </a:lnTo>
                <a:cubicBezTo>
                  <a:pt x="21255" y="15129"/>
                  <a:pt x="23611" y="3745"/>
                  <a:pt x="20568" y="1173"/>
                </a:cubicBezTo>
                <a:cubicBezTo>
                  <a:pt x="20398" y="1030"/>
                  <a:pt x="20161" y="899"/>
                  <a:pt x="19872" y="786"/>
                </a:cubicBezTo>
                <a:cubicBezTo>
                  <a:pt x="18263" y="158"/>
                  <a:pt x="15010" y="0"/>
                  <a:pt x="12140" y="0"/>
                </a:cubicBezTo>
                <a:close/>
              </a:path>
            </a:pathLst>
          </a:custGeom>
          <a:solidFill>
            <a:srgbClr val="E4A6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2"/>
          <p:cNvSpPr/>
          <p:nvPr/>
        </p:nvSpPr>
        <p:spPr>
          <a:xfrm flipH="1">
            <a:off x="6885646" y="1726105"/>
            <a:ext cx="130147" cy="74969"/>
          </a:xfrm>
          <a:custGeom>
            <a:rect b="b" l="l" r="r" t="t"/>
            <a:pathLst>
              <a:path extrusionOk="0" h="947" w="1644">
                <a:moveTo>
                  <a:pt x="1414" y="207"/>
                </a:moveTo>
                <a:cubicBezTo>
                  <a:pt x="1380" y="497"/>
                  <a:pt x="1140" y="730"/>
                  <a:pt x="840" y="746"/>
                </a:cubicBezTo>
                <a:cubicBezTo>
                  <a:pt x="831" y="747"/>
                  <a:pt x="821" y="747"/>
                  <a:pt x="812" y="747"/>
                </a:cubicBezTo>
                <a:cubicBezTo>
                  <a:pt x="524" y="747"/>
                  <a:pt x="275" y="545"/>
                  <a:pt x="214" y="270"/>
                </a:cubicBezTo>
                <a:lnTo>
                  <a:pt x="1414" y="207"/>
                </a:lnTo>
                <a:close/>
                <a:moveTo>
                  <a:pt x="1514" y="0"/>
                </a:moveTo>
                <a:lnTo>
                  <a:pt x="94" y="74"/>
                </a:lnTo>
                <a:lnTo>
                  <a:pt x="0" y="180"/>
                </a:lnTo>
                <a:cubicBezTo>
                  <a:pt x="20" y="610"/>
                  <a:pt x="380" y="946"/>
                  <a:pt x="807" y="946"/>
                </a:cubicBezTo>
                <a:lnTo>
                  <a:pt x="851" y="946"/>
                </a:lnTo>
                <a:cubicBezTo>
                  <a:pt x="1297" y="923"/>
                  <a:pt x="1643" y="540"/>
                  <a:pt x="1620" y="94"/>
                </a:cubicBezTo>
                <a:lnTo>
                  <a:pt x="1514" y="0"/>
                </a:lnTo>
                <a:close/>
              </a:path>
            </a:pathLst>
          </a:custGeom>
          <a:solidFill>
            <a:srgbClr val="E4A6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2"/>
          <p:cNvSpPr/>
          <p:nvPr/>
        </p:nvSpPr>
        <p:spPr>
          <a:xfrm flipH="1">
            <a:off x="7047143" y="1734497"/>
            <a:ext cx="130147" cy="75048"/>
          </a:xfrm>
          <a:custGeom>
            <a:rect b="b" l="l" r="r" t="t"/>
            <a:pathLst>
              <a:path extrusionOk="0" h="948" w="1644">
                <a:moveTo>
                  <a:pt x="1417" y="208"/>
                </a:moveTo>
                <a:cubicBezTo>
                  <a:pt x="1384" y="497"/>
                  <a:pt x="1144" y="731"/>
                  <a:pt x="841" y="744"/>
                </a:cubicBezTo>
                <a:cubicBezTo>
                  <a:pt x="828" y="744"/>
                  <a:pt x="816" y="745"/>
                  <a:pt x="803" y="745"/>
                </a:cubicBezTo>
                <a:cubicBezTo>
                  <a:pt x="656" y="745"/>
                  <a:pt x="515" y="689"/>
                  <a:pt x="404" y="591"/>
                </a:cubicBezTo>
                <a:cubicBezTo>
                  <a:pt x="308" y="504"/>
                  <a:pt x="244" y="391"/>
                  <a:pt x="215" y="268"/>
                </a:cubicBezTo>
                <a:lnTo>
                  <a:pt x="1417" y="208"/>
                </a:lnTo>
                <a:close/>
                <a:moveTo>
                  <a:pt x="1514" y="1"/>
                </a:moveTo>
                <a:lnTo>
                  <a:pt x="98" y="74"/>
                </a:lnTo>
                <a:lnTo>
                  <a:pt x="1" y="177"/>
                </a:lnTo>
                <a:cubicBezTo>
                  <a:pt x="24" y="611"/>
                  <a:pt x="381" y="947"/>
                  <a:pt x="811" y="947"/>
                </a:cubicBezTo>
                <a:lnTo>
                  <a:pt x="854" y="947"/>
                </a:lnTo>
                <a:cubicBezTo>
                  <a:pt x="1301" y="923"/>
                  <a:pt x="1644" y="540"/>
                  <a:pt x="1620" y="94"/>
                </a:cubicBezTo>
                <a:lnTo>
                  <a:pt x="1514" y="1"/>
                </a:lnTo>
                <a:close/>
              </a:path>
            </a:pathLst>
          </a:custGeom>
          <a:solidFill>
            <a:srgbClr val="E4A6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2"/>
          <p:cNvSpPr/>
          <p:nvPr/>
        </p:nvSpPr>
        <p:spPr>
          <a:xfrm flipH="1">
            <a:off x="6997744" y="1731330"/>
            <a:ext cx="100856" cy="21216"/>
          </a:xfrm>
          <a:custGeom>
            <a:rect b="b" l="l" r="r" t="t"/>
            <a:pathLst>
              <a:path extrusionOk="0" h="268" w="1274">
                <a:moveTo>
                  <a:pt x="1263" y="1"/>
                </a:moveTo>
                <a:lnTo>
                  <a:pt x="0" y="68"/>
                </a:lnTo>
                <a:lnTo>
                  <a:pt x="10" y="268"/>
                </a:lnTo>
                <a:lnTo>
                  <a:pt x="1273" y="201"/>
                </a:lnTo>
                <a:lnTo>
                  <a:pt x="1263" y="1"/>
                </a:lnTo>
                <a:close/>
              </a:path>
            </a:pathLst>
          </a:custGeom>
          <a:solidFill>
            <a:srgbClr val="E4A6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2"/>
          <p:cNvSpPr/>
          <p:nvPr/>
        </p:nvSpPr>
        <p:spPr>
          <a:xfrm flipH="1">
            <a:off x="7166365" y="1647178"/>
            <a:ext cx="139330" cy="107744"/>
          </a:xfrm>
          <a:custGeom>
            <a:rect b="b" l="l" r="r" t="t"/>
            <a:pathLst>
              <a:path extrusionOk="0" h="1361" w="1760">
                <a:moveTo>
                  <a:pt x="117" y="1"/>
                </a:moveTo>
                <a:lnTo>
                  <a:pt x="0" y="161"/>
                </a:lnTo>
                <a:lnTo>
                  <a:pt x="1643" y="1360"/>
                </a:lnTo>
                <a:lnTo>
                  <a:pt x="1760" y="1197"/>
                </a:lnTo>
                <a:lnTo>
                  <a:pt x="117" y="1"/>
                </a:lnTo>
                <a:close/>
              </a:path>
            </a:pathLst>
          </a:custGeom>
          <a:solidFill>
            <a:srgbClr val="E4A6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p:nvPr/>
        </p:nvSpPr>
        <p:spPr>
          <a:xfrm flipH="1">
            <a:off x="7268726" y="1663644"/>
            <a:ext cx="124843" cy="159992"/>
          </a:xfrm>
          <a:custGeom>
            <a:rect b="b" l="l" r="r" t="t"/>
            <a:pathLst>
              <a:path extrusionOk="0" h="2021" w="1577">
                <a:moveTo>
                  <a:pt x="916" y="0"/>
                </a:moveTo>
                <a:cubicBezTo>
                  <a:pt x="896" y="0"/>
                  <a:pt x="876" y="1"/>
                  <a:pt x="857" y="3"/>
                </a:cubicBezTo>
                <a:cubicBezTo>
                  <a:pt x="650" y="26"/>
                  <a:pt x="461" y="143"/>
                  <a:pt x="324" y="303"/>
                </a:cubicBezTo>
                <a:cubicBezTo>
                  <a:pt x="14" y="663"/>
                  <a:pt x="1" y="1246"/>
                  <a:pt x="290" y="1623"/>
                </a:cubicBezTo>
                <a:cubicBezTo>
                  <a:pt x="490" y="1878"/>
                  <a:pt x="815" y="2020"/>
                  <a:pt x="1137" y="2020"/>
                </a:cubicBezTo>
                <a:cubicBezTo>
                  <a:pt x="1289" y="2020"/>
                  <a:pt x="1440" y="1989"/>
                  <a:pt x="1577" y="1922"/>
                </a:cubicBezTo>
                <a:lnTo>
                  <a:pt x="1404" y="243"/>
                </a:lnTo>
                <a:cubicBezTo>
                  <a:pt x="1298" y="86"/>
                  <a:pt x="1105" y="0"/>
                  <a:pt x="916" y="0"/>
                </a:cubicBezTo>
                <a:close/>
              </a:path>
            </a:pathLst>
          </a:custGeom>
          <a:solidFill>
            <a:srgbClr val="9C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2"/>
          <p:cNvSpPr/>
          <p:nvPr/>
        </p:nvSpPr>
        <p:spPr>
          <a:xfrm flipH="1">
            <a:off x="7300867" y="1704968"/>
            <a:ext cx="43382" cy="68715"/>
          </a:xfrm>
          <a:custGeom>
            <a:rect b="b" l="l" r="r" t="t"/>
            <a:pathLst>
              <a:path extrusionOk="0" h="868" w="548">
                <a:moveTo>
                  <a:pt x="464" y="1"/>
                </a:moveTo>
                <a:lnTo>
                  <a:pt x="1" y="27"/>
                </a:lnTo>
                <a:lnTo>
                  <a:pt x="14" y="230"/>
                </a:lnTo>
                <a:lnTo>
                  <a:pt x="267" y="214"/>
                </a:lnTo>
                <a:lnTo>
                  <a:pt x="267" y="214"/>
                </a:lnTo>
                <a:cubicBezTo>
                  <a:pt x="154" y="410"/>
                  <a:pt x="101" y="644"/>
                  <a:pt x="124" y="867"/>
                </a:cubicBezTo>
                <a:lnTo>
                  <a:pt x="327" y="847"/>
                </a:lnTo>
                <a:cubicBezTo>
                  <a:pt x="301" y="604"/>
                  <a:pt x="384" y="350"/>
                  <a:pt x="547" y="167"/>
                </a:cubicBezTo>
                <a:lnTo>
                  <a:pt x="464" y="1"/>
                </a:ln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2"/>
          <p:cNvSpPr/>
          <p:nvPr/>
        </p:nvSpPr>
        <p:spPr>
          <a:xfrm flipH="1">
            <a:off x="6969245" y="1462169"/>
            <a:ext cx="348880" cy="205592"/>
          </a:xfrm>
          <a:custGeom>
            <a:rect b="b" l="l" r="r" t="t"/>
            <a:pathLst>
              <a:path extrusionOk="0" h="2597" w="4407">
                <a:moveTo>
                  <a:pt x="2721" y="1"/>
                </a:moveTo>
                <a:cubicBezTo>
                  <a:pt x="2701" y="1"/>
                  <a:pt x="2682" y="1"/>
                  <a:pt x="2663" y="2"/>
                </a:cubicBezTo>
                <a:cubicBezTo>
                  <a:pt x="2658" y="3"/>
                  <a:pt x="2653" y="3"/>
                  <a:pt x="2648" y="3"/>
                </a:cubicBezTo>
                <a:cubicBezTo>
                  <a:pt x="2643" y="3"/>
                  <a:pt x="2638" y="3"/>
                  <a:pt x="2633" y="5"/>
                </a:cubicBezTo>
                <a:cubicBezTo>
                  <a:pt x="1637" y="45"/>
                  <a:pt x="1014" y="469"/>
                  <a:pt x="617" y="998"/>
                </a:cubicBezTo>
                <a:cubicBezTo>
                  <a:pt x="237" y="1508"/>
                  <a:pt x="71" y="2118"/>
                  <a:pt x="0" y="2574"/>
                </a:cubicBezTo>
                <a:cubicBezTo>
                  <a:pt x="90" y="2590"/>
                  <a:pt x="180" y="2597"/>
                  <a:pt x="271" y="2597"/>
                </a:cubicBezTo>
                <a:cubicBezTo>
                  <a:pt x="851" y="2597"/>
                  <a:pt x="1429" y="2295"/>
                  <a:pt x="1850" y="1868"/>
                </a:cubicBezTo>
                <a:cubicBezTo>
                  <a:pt x="2323" y="1392"/>
                  <a:pt x="2633" y="772"/>
                  <a:pt x="2916" y="152"/>
                </a:cubicBezTo>
                <a:cubicBezTo>
                  <a:pt x="2976" y="275"/>
                  <a:pt x="3067" y="385"/>
                  <a:pt x="3170" y="472"/>
                </a:cubicBezTo>
                <a:cubicBezTo>
                  <a:pt x="3387" y="658"/>
                  <a:pt x="3656" y="765"/>
                  <a:pt x="3923" y="868"/>
                </a:cubicBezTo>
                <a:cubicBezTo>
                  <a:pt x="4086" y="932"/>
                  <a:pt x="4253" y="995"/>
                  <a:pt x="4406" y="1078"/>
                </a:cubicBezTo>
                <a:cubicBezTo>
                  <a:pt x="4182" y="712"/>
                  <a:pt x="3907" y="412"/>
                  <a:pt x="3573" y="225"/>
                </a:cubicBezTo>
                <a:cubicBezTo>
                  <a:pt x="3476" y="169"/>
                  <a:pt x="3376" y="125"/>
                  <a:pt x="3273" y="89"/>
                </a:cubicBezTo>
                <a:cubicBezTo>
                  <a:pt x="3223" y="72"/>
                  <a:pt x="3173" y="58"/>
                  <a:pt x="3123" y="49"/>
                </a:cubicBezTo>
                <a:cubicBezTo>
                  <a:pt x="3083" y="38"/>
                  <a:pt x="3043" y="29"/>
                  <a:pt x="3000" y="22"/>
                </a:cubicBezTo>
                <a:cubicBezTo>
                  <a:pt x="2911" y="8"/>
                  <a:pt x="2817" y="1"/>
                  <a:pt x="2721" y="1"/>
                </a:cubicBez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2"/>
          <p:cNvSpPr/>
          <p:nvPr/>
        </p:nvSpPr>
        <p:spPr>
          <a:xfrm flipH="1">
            <a:off x="6248289" y="2499864"/>
            <a:ext cx="60720" cy="312385"/>
          </a:xfrm>
          <a:custGeom>
            <a:rect b="b" l="l" r="r" t="t"/>
            <a:pathLst>
              <a:path extrusionOk="0" h="3946" w="767">
                <a:moveTo>
                  <a:pt x="566" y="0"/>
                </a:moveTo>
                <a:lnTo>
                  <a:pt x="0" y="3919"/>
                </a:lnTo>
                <a:lnTo>
                  <a:pt x="200" y="3945"/>
                </a:lnTo>
                <a:lnTo>
                  <a:pt x="766" y="27"/>
                </a:lnTo>
                <a:lnTo>
                  <a:pt x="5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2"/>
          <p:cNvSpPr/>
          <p:nvPr/>
        </p:nvSpPr>
        <p:spPr>
          <a:xfrm flipH="1">
            <a:off x="6951353" y="3548404"/>
            <a:ext cx="147009" cy="453378"/>
          </a:xfrm>
          <a:custGeom>
            <a:rect b="b" l="l" r="r" t="t"/>
            <a:pathLst>
              <a:path extrusionOk="0" h="5727" w="1857">
                <a:moveTo>
                  <a:pt x="727" y="1"/>
                </a:moveTo>
                <a:lnTo>
                  <a:pt x="0" y="5726"/>
                </a:lnTo>
                <a:lnTo>
                  <a:pt x="1857" y="1"/>
                </a:lnTo>
                <a:close/>
              </a:path>
            </a:pathLst>
          </a:cu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2"/>
          <p:cNvSpPr/>
          <p:nvPr/>
        </p:nvSpPr>
        <p:spPr>
          <a:xfrm flipH="1">
            <a:off x="6948424" y="2143701"/>
            <a:ext cx="865115" cy="964467"/>
          </a:xfrm>
          <a:custGeom>
            <a:rect b="b" l="l" r="r" t="t"/>
            <a:pathLst>
              <a:path extrusionOk="0" h="12183" w="10928">
                <a:moveTo>
                  <a:pt x="5686" y="0"/>
                </a:moveTo>
                <a:cubicBezTo>
                  <a:pt x="2097" y="280"/>
                  <a:pt x="0" y="10930"/>
                  <a:pt x="0" y="10930"/>
                </a:cubicBezTo>
                <a:cubicBezTo>
                  <a:pt x="742" y="11866"/>
                  <a:pt x="1798" y="12183"/>
                  <a:pt x="2889" y="12183"/>
                </a:cubicBezTo>
                <a:cubicBezTo>
                  <a:pt x="4230" y="12183"/>
                  <a:pt x="5623" y="11704"/>
                  <a:pt x="6546" y="11307"/>
                </a:cubicBezTo>
                <a:cubicBezTo>
                  <a:pt x="7198" y="11024"/>
                  <a:pt x="7618" y="10784"/>
                  <a:pt x="7618" y="10784"/>
                </a:cubicBezTo>
                <a:lnTo>
                  <a:pt x="10440" y="8105"/>
                </a:lnTo>
                <a:lnTo>
                  <a:pt x="10568" y="7985"/>
                </a:lnTo>
                <a:cubicBezTo>
                  <a:pt x="10928" y="4099"/>
                  <a:pt x="9338" y="257"/>
                  <a:pt x="9318" y="200"/>
                </a:cubicBezTo>
                <a:cubicBezTo>
                  <a:pt x="8914" y="431"/>
                  <a:pt x="8444" y="513"/>
                  <a:pt x="7978" y="513"/>
                </a:cubicBezTo>
                <a:cubicBezTo>
                  <a:pt x="6817" y="513"/>
                  <a:pt x="5686" y="0"/>
                  <a:pt x="5686" y="0"/>
                </a:cubicBez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2"/>
          <p:cNvSpPr/>
          <p:nvPr/>
        </p:nvSpPr>
        <p:spPr>
          <a:xfrm flipH="1">
            <a:off x="6187174" y="2768075"/>
            <a:ext cx="319193" cy="225462"/>
          </a:xfrm>
          <a:custGeom>
            <a:rect b="b" l="l" r="r" t="t"/>
            <a:pathLst>
              <a:path extrusionOk="0" h="2848" w="4032">
                <a:moveTo>
                  <a:pt x="617" y="1"/>
                </a:moveTo>
                <a:lnTo>
                  <a:pt x="0" y="2780"/>
                </a:lnTo>
                <a:cubicBezTo>
                  <a:pt x="0" y="2780"/>
                  <a:pt x="1002" y="2848"/>
                  <a:pt x="1911" y="2848"/>
                </a:cubicBezTo>
                <a:cubicBezTo>
                  <a:pt x="2603" y="2848"/>
                  <a:pt x="3240" y="2809"/>
                  <a:pt x="3343" y="2670"/>
                </a:cubicBezTo>
                <a:cubicBezTo>
                  <a:pt x="3482" y="2480"/>
                  <a:pt x="3336" y="2367"/>
                  <a:pt x="3336" y="2367"/>
                </a:cubicBezTo>
                <a:lnTo>
                  <a:pt x="3336" y="2367"/>
                </a:lnTo>
                <a:cubicBezTo>
                  <a:pt x="3336" y="2367"/>
                  <a:pt x="3397" y="2379"/>
                  <a:pt x="3475" y="2379"/>
                </a:cubicBezTo>
                <a:cubicBezTo>
                  <a:pt x="3573" y="2379"/>
                  <a:pt x="3697" y="2361"/>
                  <a:pt x="3762" y="2277"/>
                </a:cubicBezTo>
                <a:cubicBezTo>
                  <a:pt x="3876" y="2127"/>
                  <a:pt x="3756" y="1974"/>
                  <a:pt x="3756" y="1974"/>
                </a:cubicBezTo>
                <a:lnTo>
                  <a:pt x="3756" y="1974"/>
                </a:lnTo>
                <a:cubicBezTo>
                  <a:pt x="3756" y="1974"/>
                  <a:pt x="3759" y="1974"/>
                  <a:pt x="3763" y="1974"/>
                </a:cubicBezTo>
                <a:cubicBezTo>
                  <a:pt x="3806" y="1974"/>
                  <a:pt x="4031" y="1963"/>
                  <a:pt x="4019" y="1731"/>
                </a:cubicBezTo>
                <a:cubicBezTo>
                  <a:pt x="4010" y="1454"/>
                  <a:pt x="3196" y="1034"/>
                  <a:pt x="2366" y="677"/>
                </a:cubicBezTo>
                <a:lnTo>
                  <a:pt x="2366" y="677"/>
                </a:lnTo>
                <a:cubicBezTo>
                  <a:pt x="2463" y="692"/>
                  <a:pt x="2554" y="699"/>
                  <a:pt x="2637" y="699"/>
                </a:cubicBezTo>
                <a:cubicBezTo>
                  <a:pt x="3032" y="699"/>
                  <a:pt x="3260" y="543"/>
                  <a:pt x="3263" y="298"/>
                </a:cubicBezTo>
                <a:cubicBezTo>
                  <a:pt x="3263" y="97"/>
                  <a:pt x="2664" y="8"/>
                  <a:pt x="2039" y="8"/>
                </a:cubicBezTo>
                <a:cubicBezTo>
                  <a:pt x="1918" y="8"/>
                  <a:pt x="1796" y="11"/>
                  <a:pt x="1677" y="18"/>
                </a:cubicBezTo>
                <a:cubicBezTo>
                  <a:pt x="1556" y="25"/>
                  <a:pt x="1432" y="28"/>
                  <a:pt x="1312" y="28"/>
                </a:cubicBezTo>
                <a:cubicBezTo>
                  <a:pt x="941" y="28"/>
                  <a:pt x="617" y="1"/>
                  <a:pt x="617" y="1"/>
                </a:cubicBezTo>
                <a:close/>
              </a:path>
            </a:pathLst>
          </a:custGeom>
          <a:solidFill>
            <a:srgbClr val="9C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2"/>
          <p:cNvSpPr/>
          <p:nvPr/>
        </p:nvSpPr>
        <p:spPr>
          <a:xfrm flipH="1">
            <a:off x="6204511" y="2873127"/>
            <a:ext cx="101094" cy="57790"/>
          </a:xfrm>
          <a:custGeom>
            <a:rect b="b" l="l" r="r" t="t"/>
            <a:pathLst>
              <a:path extrusionOk="0" h="730" w="1277">
                <a:moveTo>
                  <a:pt x="60" y="1"/>
                </a:moveTo>
                <a:lnTo>
                  <a:pt x="0" y="197"/>
                </a:lnTo>
                <a:cubicBezTo>
                  <a:pt x="680" y="396"/>
                  <a:pt x="1157" y="727"/>
                  <a:pt x="1160" y="730"/>
                </a:cubicBezTo>
                <a:lnTo>
                  <a:pt x="1277" y="564"/>
                </a:lnTo>
                <a:cubicBezTo>
                  <a:pt x="1257" y="550"/>
                  <a:pt x="770" y="213"/>
                  <a:pt x="60" y="1"/>
                </a:cubicBez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2"/>
          <p:cNvSpPr/>
          <p:nvPr/>
        </p:nvSpPr>
        <p:spPr>
          <a:xfrm flipH="1">
            <a:off x="6238789" y="2918489"/>
            <a:ext cx="84469" cy="44412"/>
          </a:xfrm>
          <a:custGeom>
            <a:rect b="b" l="l" r="r" t="t"/>
            <a:pathLst>
              <a:path extrusionOk="0" h="561" w="1067">
                <a:moveTo>
                  <a:pt x="53" y="0"/>
                </a:moveTo>
                <a:lnTo>
                  <a:pt x="0" y="194"/>
                </a:lnTo>
                <a:cubicBezTo>
                  <a:pt x="477" y="327"/>
                  <a:pt x="973" y="557"/>
                  <a:pt x="980" y="560"/>
                </a:cubicBezTo>
                <a:lnTo>
                  <a:pt x="1066" y="377"/>
                </a:lnTo>
                <a:cubicBezTo>
                  <a:pt x="1043" y="367"/>
                  <a:pt x="546" y="137"/>
                  <a:pt x="53" y="0"/>
                </a:cubicBez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2"/>
          <p:cNvSpPr/>
          <p:nvPr/>
        </p:nvSpPr>
        <p:spPr>
          <a:xfrm flipH="1">
            <a:off x="6986978" y="2533113"/>
            <a:ext cx="590492" cy="505706"/>
          </a:xfrm>
          <a:custGeom>
            <a:rect b="b" l="l" r="r" t="t"/>
            <a:pathLst>
              <a:path extrusionOk="0" h="6388" w="7459">
                <a:moveTo>
                  <a:pt x="1" y="0"/>
                </a:moveTo>
                <a:cubicBezTo>
                  <a:pt x="1" y="0"/>
                  <a:pt x="624" y="4062"/>
                  <a:pt x="2870" y="5918"/>
                </a:cubicBezTo>
                <a:cubicBezTo>
                  <a:pt x="3087" y="6098"/>
                  <a:pt x="3316" y="6255"/>
                  <a:pt x="3564" y="6388"/>
                </a:cubicBezTo>
                <a:cubicBezTo>
                  <a:pt x="4216" y="6105"/>
                  <a:pt x="4636" y="5865"/>
                  <a:pt x="4636" y="5865"/>
                </a:cubicBezTo>
                <a:lnTo>
                  <a:pt x="7458" y="3186"/>
                </a:lnTo>
                <a:lnTo>
                  <a:pt x="1" y="0"/>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p:nvPr/>
        </p:nvSpPr>
        <p:spPr>
          <a:xfrm flipH="1">
            <a:off x="6454355" y="2995833"/>
            <a:ext cx="841049" cy="114077"/>
          </a:xfrm>
          <a:custGeom>
            <a:rect b="b" l="l" r="r" t="t"/>
            <a:pathLst>
              <a:path extrusionOk="0" h="1441" w="10624">
                <a:moveTo>
                  <a:pt x="2892" y="0"/>
                </a:moveTo>
                <a:cubicBezTo>
                  <a:pt x="2260" y="0"/>
                  <a:pt x="1646" y="8"/>
                  <a:pt x="1073" y="20"/>
                </a:cubicBezTo>
                <a:cubicBezTo>
                  <a:pt x="1073" y="20"/>
                  <a:pt x="653" y="260"/>
                  <a:pt x="1" y="543"/>
                </a:cubicBezTo>
                <a:cubicBezTo>
                  <a:pt x="201" y="650"/>
                  <a:pt x="413" y="740"/>
                  <a:pt x="633" y="810"/>
                </a:cubicBezTo>
                <a:cubicBezTo>
                  <a:pt x="2043" y="1258"/>
                  <a:pt x="3630" y="1440"/>
                  <a:pt x="5212" y="1440"/>
                </a:cubicBezTo>
                <a:cubicBezTo>
                  <a:pt x="7132" y="1440"/>
                  <a:pt x="9045" y="1172"/>
                  <a:pt x="10624" y="786"/>
                </a:cubicBezTo>
                <a:cubicBezTo>
                  <a:pt x="9015" y="158"/>
                  <a:pt x="5762" y="0"/>
                  <a:pt x="2892" y="0"/>
                </a:cubicBezTo>
                <a:close/>
              </a:path>
            </a:pathLst>
          </a:cu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2"/>
          <p:cNvSpPr/>
          <p:nvPr/>
        </p:nvSpPr>
        <p:spPr>
          <a:xfrm flipH="1">
            <a:off x="6440581" y="2332034"/>
            <a:ext cx="1136889" cy="708923"/>
          </a:xfrm>
          <a:custGeom>
            <a:rect b="b" l="l" r="r" t="t"/>
            <a:pathLst>
              <a:path extrusionOk="0" h="8955" w="14361">
                <a:moveTo>
                  <a:pt x="5769" y="1"/>
                </a:moveTo>
                <a:lnTo>
                  <a:pt x="1" y="2540"/>
                </a:lnTo>
                <a:cubicBezTo>
                  <a:pt x="1" y="2540"/>
                  <a:pt x="488" y="5322"/>
                  <a:pt x="3107" y="7582"/>
                </a:cubicBezTo>
                <a:cubicBezTo>
                  <a:pt x="4373" y="8673"/>
                  <a:pt x="6918" y="8955"/>
                  <a:pt x="9211" y="8955"/>
                </a:cubicBezTo>
                <a:cubicBezTo>
                  <a:pt x="11668" y="8955"/>
                  <a:pt x="13837" y="8631"/>
                  <a:pt x="13837" y="8631"/>
                </a:cubicBezTo>
                <a:lnTo>
                  <a:pt x="14360" y="5003"/>
                </a:lnTo>
                <a:lnTo>
                  <a:pt x="7506" y="2743"/>
                </a:lnTo>
                <a:lnTo>
                  <a:pt x="5769" y="1"/>
                </a:ln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2"/>
          <p:cNvSpPr/>
          <p:nvPr/>
        </p:nvSpPr>
        <p:spPr>
          <a:xfrm flipH="1">
            <a:off x="6318429" y="4025690"/>
            <a:ext cx="784921" cy="15912"/>
          </a:xfrm>
          <a:custGeom>
            <a:rect b="b" l="l" r="r" t="t"/>
            <a:pathLst>
              <a:path extrusionOk="0" h="201" w="9915">
                <a:moveTo>
                  <a:pt x="0" y="1"/>
                </a:moveTo>
                <a:lnTo>
                  <a:pt x="0" y="201"/>
                </a:lnTo>
                <a:lnTo>
                  <a:pt x="9914" y="201"/>
                </a:lnTo>
                <a:lnTo>
                  <a:pt x="9914" y="1"/>
                </a:ln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2"/>
          <p:cNvSpPr/>
          <p:nvPr/>
        </p:nvSpPr>
        <p:spPr>
          <a:xfrm flipH="1">
            <a:off x="6047289" y="4193441"/>
            <a:ext cx="665936" cy="421395"/>
          </a:xfrm>
          <a:custGeom>
            <a:rect b="b" l="l" r="r" t="t"/>
            <a:pathLst>
              <a:path extrusionOk="0" h="5323" w="8412">
                <a:moveTo>
                  <a:pt x="860" y="1"/>
                </a:moveTo>
                <a:lnTo>
                  <a:pt x="0" y="5323"/>
                </a:lnTo>
                <a:lnTo>
                  <a:pt x="8412" y="5323"/>
                </a:lnTo>
                <a:cubicBezTo>
                  <a:pt x="8382" y="4629"/>
                  <a:pt x="7765" y="4057"/>
                  <a:pt x="7146" y="3743"/>
                </a:cubicBezTo>
                <a:cubicBezTo>
                  <a:pt x="6526" y="3433"/>
                  <a:pt x="5863" y="3226"/>
                  <a:pt x="5323" y="2763"/>
                </a:cubicBezTo>
                <a:cubicBezTo>
                  <a:pt x="4759" y="2280"/>
                  <a:pt x="4453" y="1370"/>
                  <a:pt x="4653" y="1"/>
                </a:cubicBezTo>
                <a:close/>
              </a:path>
            </a:pathLst>
          </a:custGeom>
          <a:solidFill>
            <a:srgbClr val="29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2"/>
          <p:cNvSpPr/>
          <p:nvPr/>
        </p:nvSpPr>
        <p:spPr>
          <a:xfrm flipH="1">
            <a:off x="6266497" y="4307122"/>
            <a:ext cx="75286" cy="105606"/>
          </a:xfrm>
          <a:custGeom>
            <a:rect b="b" l="l" r="r" t="t"/>
            <a:pathLst>
              <a:path extrusionOk="0" h="1334" w="951">
                <a:moveTo>
                  <a:pt x="693" y="204"/>
                </a:moveTo>
                <a:cubicBezTo>
                  <a:pt x="695" y="204"/>
                  <a:pt x="698" y="204"/>
                  <a:pt x="700" y="205"/>
                </a:cubicBezTo>
                <a:cubicBezTo>
                  <a:pt x="724" y="211"/>
                  <a:pt x="744" y="248"/>
                  <a:pt x="747" y="285"/>
                </a:cubicBezTo>
                <a:cubicBezTo>
                  <a:pt x="747" y="337"/>
                  <a:pt x="720" y="397"/>
                  <a:pt x="694" y="451"/>
                </a:cubicBezTo>
                <a:cubicBezTo>
                  <a:pt x="597" y="641"/>
                  <a:pt x="357" y="1011"/>
                  <a:pt x="234" y="1111"/>
                </a:cubicBezTo>
                <a:cubicBezTo>
                  <a:pt x="237" y="1057"/>
                  <a:pt x="257" y="961"/>
                  <a:pt x="321" y="774"/>
                </a:cubicBezTo>
                <a:lnTo>
                  <a:pt x="324" y="761"/>
                </a:lnTo>
                <a:cubicBezTo>
                  <a:pt x="381" y="594"/>
                  <a:pt x="464" y="437"/>
                  <a:pt x="567" y="301"/>
                </a:cubicBezTo>
                <a:cubicBezTo>
                  <a:pt x="616" y="240"/>
                  <a:pt x="663" y="204"/>
                  <a:pt x="693" y="204"/>
                </a:cubicBezTo>
                <a:close/>
                <a:moveTo>
                  <a:pt x="694" y="1"/>
                </a:moveTo>
                <a:cubicBezTo>
                  <a:pt x="617" y="1"/>
                  <a:pt x="515" y="39"/>
                  <a:pt x="407" y="177"/>
                </a:cubicBezTo>
                <a:cubicBezTo>
                  <a:pt x="291" y="334"/>
                  <a:pt x="197" y="511"/>
                  <a:pt x="134" y="697"/>
                </a:cubicBezTo>
                <a:lnTo>
                  <a:pt x="131" y="711"/>
                </a:lnTo>
                <a:cubicBezTo>
                  <a:pt x="7" y="1067"/>
                  <a:pt x="1" y="1227"/>
                  <a:pt x="97" y="1301"/>
                </a:cubicBezTo>
                <a:cubicBezTo>
                  <a:pt x="127" y="1324"/>
                  <a:pt x="161" y="1334"/>
                  <a:pt x="197" y="1334"/>
                </a:cubicBezTo>
                <a:cubicBezTo>
                  <a:pt x="211" y="1334"/>
                  <a:pt x="224" y="1334"/>
                  <a:pt x="237" y="1331"/>
                </a:cubicBezTo>
                <a:cubicBezTo>
                  <a:pt x="304" y="1314"/>
                  <a:pt x="417" y="1257"/>
                  <a:pt x="634" y="941"/>
                </a:cubicBezTo>
                <a:cubicBezTo>
                  <a:pt x="744" y="777"/>
                  <a:pt x="844" y="601"/>
                  <a:pt x="874" y="541"/>
                </a:cubicBezTo>
                <a:cubicBezTo>
                  <a:pt x="914" y="461"/>
                  <a:pt x="951" y="374"/>
                  <a:pt x="947" y="277"/>
                </a:cubicBezTo>
                <a:cubicBezTo>
                  <a:pt x="944" y="148"/>
                  <a:pt x="864" y="37"/>
                  <a:pt x="751" y="8"/>
                </a:cubicBezTo>
                <a:cubicBezTo>
                  <a:pt x="734" y="4"/>
                  <a:pt x="715" y="1"/>
                  <a:pt x="6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2"/>
          <p:cNvSpPr/>
          <p:nvPr/>
        </p:nvSpPr>
        <p:spPr>
          <a:xfrm flipH="1">
            <a:off x="6229289" y="4344725"/>
            <a:ext cx="110673" cy="70457"/>
          </a:xfrm>
          <a:custGeom>
            <a:rect b="b" l="l" r="r" t="t"/>
            <a:pathLst>
              <a:path extrusionOk="0" h="890" w="1398">
                <a:moveTo>
                  <a:pt x="1108" y="202"/>
                </a:moveTo>
                <a:cubicBezTo>
                  <a:pt x="1134" y="202"/>
                  <a:pt x="1157" y="209"/>
                  <a:pt x="1168" y="219"/>
                </a:cubicBezTo>
                <a:cubicBezTo>
                  <a:pt x="1181" y="239"/>
                  <a:pt x="1177" y="279"/>
                  <a:pt x="1157" y="309"/>
                </a:cubicBezTo>
                <a:cubicBezTo>
                  <a:pt x="1128" y="356"/>
                  <a:pt x="1068" y="389"/>
                  <a:pt x="1017" y="416"/>
                </a:cubicBezTo>
                <a:cubicBezTo>
                  <a:pt x="828" y="516"/>
                  <a:pt x="418" y="679"/>
                  <a:pt x="261" y="686"/>
                </a:cubicBezTo>
                <a:cubicBezTo>
                  <a:pt x="294" y="649"/>
                  <a:pt x="368" y="579"/>
                  <a:pt x="528" y="466"/>
                </a:cubicBezTo>
                <a:lnTo>
                  <a:pt x="538" y="456"/>
                </a:lnTo>
                <a:cubicBezTo>
                  <a:pt x="681" y="353"/>
                  <a:pt x="837" y="273"/>
                  <a:pt x="1001" y="222"/>
                </a:cubicBezTo>
                <a:cubicBezTo>
                  <a:pt x="1044" y="209"/>
                  <a:pt x="1077" y="202"/>
                  <a:pt x="1108" y="202"/>
                </a:cubicBezTo>
                <a:close/>
                <a:moveTo>
                  <a:pt x="1107" y="1"/>
                </a:moveTo>
                <a:cubicBezTo>
                  <a:pt x="1060" y="1"/>
                  <a:pt x="1005" y="9"/>
                  <a:pt x="941" y="29"/>
                </a:cubicBezTo>
                <a:cubicBezTo>
                  <a:pt x="754" y="89"/>
                  <a:pt x="577" y="176"/>
                  <a:pt x="418" y="293"/>
                </a:cubicBezTo>
                <a:lnTo>
                  <a:pt x="408" y="302"/>
                </a:lnTo>
                <a:cubicBezTo>
                  <a:pt x="101" y="522"/>
                  <a:pt x="1" y="649"/>
                  <a:pt x="38" y="766"/>
                </a:cubicBezTo>
                <a:cubicBezTo>
                  <a:pt x="54" y="812"/>
                  <a:pt x="88" y="849"/>
                  <a:pt x="138" y="869"/>
                </a:cubicBezTo>
                <a:cubicBezTo>
                  <a:pt x="161" y="879"/>
                  <a:pt x="194" y="889"/>
                  <a:pt x="244" y="889"/>
                </a:cubicBezTo>
                <a:cubicBezTo>
                  <a:pt x="328" y="889"/>
                  <a:pt x="461" y="862"/>
                  <a:pt x="684" y="779"/>
                </a:cubicBezTo>
                <a:cubicBezTo>
                  <a:pt x="868" y="712"/>
                  <a:pt x="1054" y="626"/>
                  <a:pt x="1111" y="596"/>
                </a:cubicBezTo>
                <a:cubicBezTo>
                  <a:pt x="1191" y="552"/>
                  <a:pt x="1271" y="502"/>
                  <a:pt x="1324" y="422"/>
                </a:cubicBezTo>
                <a:cubicBezTo>
                  <a:pt x="1397" y="316"/>
                  <a:pt x="1394" y="179"/>
                  <a:pt x="1320" y="89"/>
                </a:cubicBezTo>
                <a:cubicBezTo>
                  <a:pt x="1281" y="45"/>
                  <a:pt x="1215" y="1"/>
                  <a:pt x="1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2"/>
          <p:cNvSpPr/>
          <p:nvPr/>
        </p:nvSpPr>
        <p:spPr>
          <a:xfrm flipH="1">
            <a:off x="6001136" y="4514534"/>
            <a:ext cx="1197212" cy="15912"/>
          </a:xfrm>
          <a:custGeom>
            <a:rect b="b" l="l" r="r" t="t"/>
            <a:pathLst>
              <a:path extrusionOk="0" h="201" w="15123">
                <a:moveTo>
                  <a:pt x="1" y="1"/>
                </a:moveTo>
                <a:lnTo>
                  <a:pt x="1" y="201"/>
                </a:lnTo>
                <a:lnTo>
                  <a:pt x="15123" y="201"/>
                </a:lnTo>
                <a:lnTo>
                  <a:pt x="151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2"/>
          <p:cNvSpPr/>
          <p:nvPr/>
        </p:nvSpPr>
        <p:spPr>
          <a:xfrm flipH="1">
            <a:off x="6522912" y="4193441"/>
            <a:ext cx="665936" cy="421395"/>
          </a:xfrm>
          <a:custGeom>
            <a:rect b="b" l="l" r="r" t="t"/>
            <a:pathLst>
              <a:path extrusionOk="0" h="5323" w="8412">
                <a:moveTo>
                  <a:pt x="4653" y="1"/>
                </a:moveTo>
                <a:lnTo>
                  <a:pt x="820" y="18"/>
                </a:lnTo>
                <a:lnTo>
                  <a:pt x="1" y="5323"/>
                </a:lnTo>
                <a:lnTo>
                  <a:pt x="8412" y="5323"/>
                </a:lnTo>
                <a:cubicBezTo>
                  <a:pt x="8378" y="4629"/>
                  <a:pt x="7765" y="4057"/>
                  <a:pt x="7145" y="3743"/>
                </a:cubicBezTo>
                <a:cubicBezTo>
                  <a:pt x="6525" y="3433"/>
                  <a:pt x="5862" y="3226"/>
                  <a:pt x="5322" y="2763"/>
                </a:cubicBezTo>
                <a:cubicBezTo>
                  <a:pt x="4759" y="2280"/>
                  <a:pt x="4449" y="1370"/>
                  <a:pt x="4653" y="1"/>
                </a:cubicBezTo>
                <a:close/>
              </a:path>
            </a:pathLst>
          </a:custGeom>
          <a:solidFill>
            <a:srgbClr val="29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2"/>
          <p:cNvSpPr/>
          <p:nvPr/>
        </p:nvSpPr>
        <p:spPr>
          <a:xfrm flipH="1">
            <a:off x="6742120" y="4307122"/>
            <a:ext cx="75286" cy="105606"/>
          </a:xfrm>
          <a:custGeom>
            <a:rect b="b" l="l" r="r" t="t"/>
            <a:pathLst>
              <a:path extrusionOk="0" h="1334" w="951">
                <a:moveTo>
                  <a:pt x="701" y="205"/>
                </a:moveTo>
                <a:cubicBezTo>
                  <a:pt x="724" y="211"/>
                  <a:pt x="744" y="248"/>
                  <a:pt x="744" y="285"/>
                </a:cubicBezTo>
                <a:cubicBezTo>
                  <a:pt x="747" y="337"/>
                  <a:pt x="721" y="397"/>
                  <a:pt x="693" y="451"/>
                </a:cubicBezTo>
                <a:cubicBezTo>
                  <a:pt x="597" y="641"/>
                  <a:pt x="357" y="1011"/>
                  <a:pt x="234" y="1111"/>
                </a:cubicBezTo>
                <a:cubicBezTo>
                  <a:pt x="237" y="1057"/>
                  <a:pt x="257" y="961"/>
                  <a:pt x="321" y="774"/>
                </a:cubicBezTo>
                <a:lnTo>
                  <a:pt x="324" y="761"/>
                </a:lnTo>
                <a:cubicBezTo>
                  <a:pt x="381" y="594"/>
                  <a:pt x="464" y="437"/>
                  <a:pt x="567" y="301"/>
                </a:cubicBezTo>
                <a:cubicBezTo>
                  <a:pt x="613" y="237"/>
                  <a:pt x="661" y="205"/>
                  <a:pt x="690" y="205"/>
                </a:cubicBezTo>
                <a:close/>
                <a:moveTo>
                  <a:pt x="692" y="1"/>
                </a:moveTo>
                <a:cubicBezTo>
                  <a:pt x="613" y="1"/>
                  <a:pt x="512" y="39"/>
                  <a:pt x="407" y="177"/>
                </a:cubicBezTo>
                <a:cubicBezTo>
                  <a:pt x="287" y="334"/>
                  <a:pt x="197" y="511"/>
                  <a:pt x="134" y="697"/>
                </a:cubicBezTo>
                <a:lnTo>
                  <a:pt x="130" y="711"/>
                </a:lnTo>
                <a:cubicBezTo>
                  <a:pt x="7" y="1067"/>
                  <a:pt x="1" y="1227"/>
                  <a:pt x="97" y="1301"/>
                </a:cubicBezTo>
                <a:cubicBezTo>
                  <a:pt x="124" y="1324"/>
                  <a:pt x="161" y="1334"/>
                  <a:pt x="197" y="1334"/>
                </a:cubicBezTo>
                <a:cubicBezTo>
                  <a:pt x="210" y="1334"/>
                  <a:pt x="224" y="1334"/>
                  <a:pt x="237" y="1331"/>
                </a:cubicBezTo>
                <a:cubicBezTo>
                  <a:pt x="304" y="1314"/>
                  <a:pt x="417" y="1257"/>
                  <a:pt x="630" y="941"/>
                </a:cubicBezTo>
                <a:cubicBezTo>
                  <a:pt x="744" y="777"/>
                  <a:pt x="844" y="601"/>
                  <a:pt x="873" y="541"/>
                </a:cubicBezTo>
                <a:cubicBezTo>
                  <a:pt x="913" y="461"/>
                  <a:pt x="950" y="374"/>
                  <a:pt x="947" y="277"/>
                </a:cubicBezTo>
                <a:cubicBezTo>
                  <a:pt x="944" y="148"/>
                  <a:pt x="864" y="37"/>
                  <a:pt x="750" y="8"/>
                </a:cubicBezTo>
                <a:cubicBezTo>
                  <a:pt x="733" y="4"/>
                  <a:pt x="713" y="1"/>
                  <a:pt x="6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2"/>
          <p:cNvSpPr/>
          <p:nvPr/>
        </p:nvSpPr>
        <p:spPr>
          <a:xfrm flipH="1">
            <a:off x="6704913" y="4344725"/>
            <a:ext cx="110594" cy="70457"/>
          </a:xfrm>
          <a:custGeom>
            <a:rect b="b" l="l" r="r" t="t"/>
            <a:pathLst>
              <a:path extrusionOk="0" h="890" w="1397">
                <a:moveTo>
                  <a:pt x="1106" y="202"/>
                </a:moveTo>
                <a:cubicBezTo>
                  <a:pt x="1132" y="202"/>
                  <a:pt x="1152" y="209"/>
                  <a:pt x="1163" y="219"/>
                </a:cubicBezTo>
                <a:cubicBezTo>
                  <a:pt x="1180" y="239"/>
                  <a:pt x="1176" y="279"/>
                  <a:pt x="1156" y="309"/>
                </a:cubicBezTo>
                <a:cubicBezTo>
                  <a:pt x="1126" y="356"/>
                  <a:pt x="1066" y="389"/>
                  <a:pt x="1017" y="416"/>
                </a:cubicBezTo>
                <a:cubicBezTo>
                  <a:pt x="826" y="516"/>
                  <a:pt x="417" y="679"/>
                  <a:pt x="260" y="686"/>
                </a:cubicBezTo>
                <a:cubicBezTo>
                  <a:pt x="293" y="649"/>
                  <a:pt x="366" y="579"/>
                  <a:pt x="523" y="466"/>
                </a:cubicBezTo>
                <a:lnTo>
                  <a:pt x="533" y="456"/>
                </a:lnTo>
                <a:cubicBezTo>
                  <a:pt x="677" y="353"/>
                  <a:pt x="833" y="273"/>
                  <a:pt x="1000" y="222"/>
                </a:cubicBezTo>
                <a:cubicBezTo>
                  <a:pt x="1040" y="209"/>
                  <a:pt x="1077" y="202"/>
                  <a:pt x="1106" y="202"/>
                </a:cubicBezTo>
                <a:close/>
                <a:moveTo>
                  <a:pt x="1106" y="1"/>
                </a:moveTo>
                <a:cubicBezTo>
                  <a:pt x="1059" y="1"/>
                  <a:pt x="1004" y="9"/>
                  <a:pt x="940" y="29"/>
                </a:cubicBezTo>
                <a:cubicBezTo>
                  <a:pt x="753" y="89"/>
                  <a:pt x="577" y="176"/>
                  <a:pt x="417" y="293"/>
                </a:cubicBezTo>
                <a:lnTo>
                  <a:pt x="406" y="302"/>
                </a:lnTo>
                <a:cubicBezTo>
                  <a:pt x="100" y="522"/>
                  <a:pt x="0" y="649"/>
                  <a:pt x="37" y="766"/>
                </a:cubicBezTo>
                <a:cubicBezTo>
                  <a:pt x="50" y="812"/>
                  <a:pt x="86" y="849"/>
                  <a:pt x="137" y="869"/>
                </a:cubicBezTo>
                <a:cubicBezTo>
                  <a:pt x="160" y="879"/>
                  <a:pt x="190" y="889"/>
                  <a:pt x="240" y="889"/>
                </a:cubicBezTo>
                <a:cubicBezTo>
                  <a:pt x="326" y="889"/>
                  <a:pt x="457" y="862"/>
                  <a:pt x="683" y="779"/>
                </a:cubicBezTo>
                <a:cubicBezTo>
                  <a:pt x="866" y="712"/>
                  <a:pt x="1049" y="626"/>
                  <a:pt x="1109" y="596"/>
                </a:cubicBezTo>
                <a:cubicBezTo>
                  <a:pt x="1189" y="552"/>
                  <a:pt x="1269" y="502"/>
                  <a:pt x="1323" y="422"/>
                </a:cubicBezTo>
                <a:cubicBezTo>
                  <a:pt x="1396" y="316"/>
                  <a:pt x="1392" y="179"/>
                  <a:pt x="1320" y="89"/>
                </a:cubicBezTo>
                <a:cubicBezTo>
                  <a:pt x="1280" y="45"/>
                  <a:pt x="1214" y="1"/>
                  <a:pt x="1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2"/>
          <p:cNvSpPr/>
          <p:nvPr/>
        </p:nvSpPr>
        <p:spPr>
          <a:xfrm flipH="1">
            <a:off x="6001136" y="4514534"/>
            <a:ext cx="1197212" cy="15912"/>
          </a:xfrm>
          <a:custGeom>
            <a:rect b="b" l="l" r="r" t="t"/>
            <a:pathLst>
              <a:path extrusionOk="0" h="201" w="15123">
                <a:moveTo>
                  <a:pt x="1" y="1"/>
                </a:moveTo>
                <a:lnTo>
                  <a:pt x="1" y="201"/>
                </a:lnTo>
                <a:lnTo>
                  <a:pt x="15123" y="201"/>
                </a:lnTo>
                <a:lnTo>
                  <a:pt x="151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2"/>
          <p:cNvSpPr/>
          <p:nvPr/>
        </p:nvSpPr>
        <p:spPr>
          <a:xfrm flipH="1">
            <a:off x="6535341" y="2692710"/>
            <a:ext cx="80748" cy="338510"/>
          </a:xfrm>
          <a:custGeom>
            <a:rect b="b" l="l" r="r" t="t"/>
            <a:pathLst>
              <a:path extrusionOk="0" h="4276" w="1020">
                <a:moveTo>
                  <a:pt x="820" y="0"/>
                </a:moveTo>
                <a:lnTo>
                  <a:pt x="0" y="4235"/>
                </a:lnTo>
                <a:lnTo>
                  <a:pt x="197" y="4275"/>
                </a:lnTo>
                <a:lnTo>
                  <a:pt x="1020" y="36"/>
                </a:lnTo>
                <a:lnTo>
                  <a:pt x="8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2"/>
          <p:cNvSpPr/>
          <p:nvPr/>
        </p:nvSpPr>
        <p:spPr>
          <a:xfrm flipH="1">
            <a:off x="4549883" y="4252023"/>
            <a:ext cx="666015" cy="362813"/>
          </a:xfrm>
          <a:custGeom>
            <a:rect b="b" l="l" r="r" t="t"/>
            <a:pathLst>
              <a:path extrusionOk="0" h="4583" w="8413">
                <a:moveTo>
                  <a:pt x="3764" y="1"/>
                </a:moveTo>
                <a:cubicBezTo>
                  <a:pt x="3900" y="730"/>
                  <a:pt x="3637" y="1520"/>
                  <a:pt x="3094" y="2023"/>
                </a:cubicBezTo>
                <a:cubicBezTo>
                  <a:pt x="2584" y="2493"/>
                  <a:pt x="1888" y="2693"/>
                  <a:pt x="1268" y="3003"/>
                </a:cubicBezTo>
                <a:cubicBezTo>
                  <a:pt x="648" y="3317"/>
                  <a:pt x="34" y="3889"/>
                  <a:pt x="1" y="4583"/>
                </a:cubicBezTo>
                <a:lnTo>
                  <a:pt x="8412" y="4583"/>
                </a:lnTo>
                <a:lnTo>
                  <a:pt x="7906" y="27"/>
                </a:lnTo>
                <a:lnTo>
                  <a:pt x="3764" y="1"/>
                </a:lnTo>
                <a:close/>
              </a:path>
            </a:pathLst>
          </a:custGeom>
          <a:solidFill>
            <a:srgbClr val="29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2"/>
          <p:cNvSpPr/>
          <p:nvPr/>
        </p:nvSpPr>
        <p:spPr>
          <a:xfrm flipH="1">
            <a:off x="5266722" y="4252023"/>
            <a:ext cx="657940" cy="362813"/>
          </a:xfrm>
          <a:custGeom>
            <a:rect b="b" l="l" r="r" t="t"/>
            <a:pathLst>
              <a:path extrusionOk="0" h="4583" w="8311">
                <a:moveTo>
                  <a:pt x="4089" y="1"/>
                </a:moveTo>
                <a:cubicBezTo>
                  <a:pt x="3972" y="793"/>
                  <a:pt x="3635" y="1520"/>
                  <a:pt x="3092" y="2023"/>
                </a:cubicBezTo>
                <a:cubicBezTo>
                  <a:pt x="2583" y="2493"/>
                  <a:pt x="1886" y="2693"/>
                  <a:pt x="1270" y="3003"/>
                </a:cubicBezTo>
                <a:cubicBezTo>
                  <a:pt x="650" y="3317"/>
                  <a:pt x="33" y="3889"/>
                  <a:pt x="1" y="4583"/>
                </a:cubicBezTo>
                <a:lnTo>
                  <a:pt x="7608" y="4583"/>
                </a:lnTo>
                <a:lnTo>
                  <a:pt x="8311" y="27"/>
                </a:lnTo>
                <a:lnTo>
                  <a:pt x="4089" y="1"/>
                </a:lnTo>
                <a:close/>
              </a:path>
            </a:pathLst>
          </a:custGeom>
          <a:solidFill>
            <a:srgbClr val="29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2"/>
          <p:cNvSpPr/>
          <p:nvPr/>
        </p:nvSpPr>
        <p:spPr>
          <a:xfrm flipH="1">
            <a:off x="5989261" y="2159771"/>
            <a:ext cx="333997" cy="264649"/>
          </a:xfrm>
          <a:custGeom>
            <a:rect b="b" l="l" r="r" t="t"/>
            <a:pathLst>
              <a:path extrusionOk="0" h="3343" w="4219">
                <a:moveTo>
                  <a:pt x="2879" y="1"/>
                </a:moveTo>
                <a:cubicBezTo>
                  <a:pt x="2879" y="1"/>
                  <a:pt x="1989" y="287"/>
                  <a:pt x="1513" y="417"/>
                </a:cubicBezTo>
                <a:cubicBezTo>
                  <a:pt x="1033" y="554"/>
                  <a:pt x="270" y="594"/>
                  <a:pt x="333" y="950"/>
                </a:cubicBezTo>
                <a:cubicBezTo>
                  <a:pt x="369" y="1157"/>
                  <a:pt x="518" y="1233"/>
                  <a:pt x="741" y="1233"/>
                </a:cubicBezTo>
                <a:cubicBezTo>
                  <a:pt x="913" y="1233"/>
                  <a:pt x="1130" y="1187"/>
                  <a:pt x="1373" y="1120"/>
                </a:cubicBezTo>
                <a:lnTo>
                  <a:pt x="1373" y="1120"/>
                </a:lnTo>
                <a:cubicBezTo>
                  <a:pt x="670" y="1687"/>
                  <a:pt x="0" y="2310"/>
                  <a:pt x="63" y="2580"/>
                </a:cubicBezTo>
                <a:cubicBezTo>
                  <a:pt x="97" y="2727"/>
                  <a:pt x="203" y="2757"/>
                  <a:pt x="283" y="2757"/>
                </a:cubicBezTo>
                <a:cubicBezTo>
                  <a:pt x="339" y="2757"/>
                  <a:pt x="383" y="2743"/>
                  <a:pt x="383" y="2743"/>
                </a:cubicBezTo>
                <a:lnTo>
                  <a:pt x="383" y="2743"/>
                </a:lnTo>
                <a:cubicBezTo>
                  <a:pt x="383" y="2743"/>
                  <a:pt x="307" y="2923"/>
                  <a:pt x="460" y="3037"/>
                </a:cubicBezTo>
                <a:cubicBezTo>
                  <a:pt x="503" y="3070"/>
                  <a:pt x="557" y="3082"/>
                  <a:pt x="613" y="3082"/>
                </a:cubicBezTo>
                <a:cubicBezTo>
                  <a:pt x="749" y="3082"/>
                  <a:pt x="893" y="3009"/>
                  <a:pt x="893" y="3009"/>
                </a:cubicBezTo>
                <a:lnTo>
                  <a:pt x="893" y="3009"/>
                </a:lnTo>
                <a:cubicBezTo>
                  <a:pt x="893" y="3009"/>
                  <a:pt x="783" y="3160"/>
                  <a:pt x="970" y="3306"/>
                </a:cubicBezTo>
                <a:cubicBezTo>
                  <a:pt x="1002" y="3331"/>
                  <a:pt x="1063" y="3342"/>
                  <a:pt x="1146" y="3342"/>
                </a:cubicBezTo>
                <a:cubicBezTo>
                  <a:pt x="1860" y="3342"/>
                  <a:pt x="4219" y="2513"/>
                  <a:pt x="4219" y="2513"/>
                </a:cubicBezTo>
                <a:lnTo>
                  <a:pt x="2879" y="1"/>
                </a:ln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2"/>
          <p:cNvSpPr/>
          <p:nvPr/>
        </p:nvSpPr>
        <p:spPr>
          <a:xfrm flipH="1">
            <a:off x="6209498" y="2302981"/>
            <a:ext cx="89536" cy="79007"/>
          </a:xfrm>
          <a:custGeom>
            <a:rect b="b" l="l" r="r" t="t"/>
            <a:pathLst>
              <a:path extrusionOk="0" h="998" w="1131">
                <a:moveTo>
                  <a:pt x="1023" y="1"/>
                </a:moveTo>
                <a:cubicBezTo>
                  <a:pt x="394" y="397"/>
                  <a:pt x="17" y="851"/>
                  <a:pt x="1" y="871"/>
                </a:cubicBezTo>
                <a:lnTo>
                  <a:pt x="157" y="997"/>
                </a:lnTo>
                <a:cubicBezTo>
                  <a:pt x="160" y="994"/>
                  <a:pt x="531" y="551"/>
                  <a:pt x="1131" y="174"/>
                </a:cubicBezTo>
                <a:lnTo>
                  <a:pt x="1023" y="1"/>
                </a:ln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2"/>
          <p:cNvSpPr/>
          <p:nvPr/>
        </p:nvSpPr>
        <p:spPr>
          <a:xfrm flipH="1">
            <a:off x="6180207" y="2341771"/>
            <a:ext cx="77423" cy="62382"/>
          </a:xfrm>
          <a:custGeom>
            <a:rect b="b" l="l" r="r" t="t"/>
            <a:pathLst>
              <a:path extrusionOk="0" h="788" w="978">
                <a:moveTo>
                  <a:pt x="874" y="1"/>
                </a:moveTo>
                <a:cubicBezTo>
                  <a:pt x="434" y="264"/>
                  <a:pt x="17" y="621"/>
                  <a:pt x="1" y="634"/>
                </a:cubicBezTo>
                <a:lnTo>
                  <a:pt x="131" y="787"/>
                </a:lnTo>
                <a:cubicBezTo>
                  <a:pt x="134" y="784"/>
                  <a:pt x="554" y="427"/>
                  <a:pt x="977" y="174"/>
                </a:cubicBezTo>
                <a:lnTo>
                  <a:pt x="874" y="1"/>
                </a:ln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2"/>
          <p:cNvSpPr/>
          <p:nvPr/>
        </p:nvSpPr>
        <p:spPr>
          <a:xfrm flipH="1">
            <a:off x="6105317" y="2233632"/>
            <a:ext cx="80036" cy="38633"/>
          </a:xfrm>
          <a:custGeom>
            <a:rect b="b" l="l" r="r" t="t"/>
            <a:pathLst>
              <a:path extrusionOk="0" h="488" w="1011">
                <a:moveTo>
                  <a:pt x="154" y="1"/>
                </a:moveTo>
                <a:lnTo>
                  <a:pt x="1" y="130"/>
                </a:lnTo>
                <a:cubicBezTo>
                  <a:pt x="194" y="357"/>
                  <a:pt x="494" y="487"/>
                  <a:pt x="790" y="487"/>
                </a:cubicBezTo>
                <a:cubicBezTo>
                  <a:pt x="867" y="487"/>
                  <a:pt x="941" y="481"/>
                  <a:pt x="1010" y="464"/>
                </a:cubicBezTo>
                <a:lnTo>
                  <a:pt x="967" y="267"/>
                </a:lnTo>
                <a:cubicBezTo>
                  <a:pt x="909" y="280"/>
                  <a:pt x="850" y="287"/>
                  <a:pt x="791" y="287"/>
                </a:cubicBezTo>
                <a:cubicBezTo>
                  <a:pt x="551" y="287"/>
                  <a:pt x="312" y="182"/>
                  <a:pt x="154" y="1"/>
                </a:cubicBez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2"/>
          <p:cNvSpPr/>
          <p:nvPr/>
        </p:nvSpPr>
        <p:spPr>
          <a:xfrm flipH="1">
            <a:off x="4980462" y="1114635"/>
            <a:ext cx="319827" cy="449816"/>
          </a:xfrm>
          <a:custGeom>
            <a:rect b="b" l="l" r="r" t="t"/>
            <a:pathLst>
              <a:path extrusionOk="0" h="5682" w="4040">
                <a:moveTo>
                  <a:pt x="3160" y="0"/>
                </a:moveTo>
                <a:lnTo>
                  <a:pt x="647" y="1746"/>
                </a:lnTo>
                <a:lnTo>
                  <a:pt x="411" y="4412"/>
                </a:lnTo>
                <a:lnTo>
                  <a:pt x="1" y="5558"/>
                </a:lnTo>
                <a:lnTo>
                  <a:pt x="3710" y="5682"/>
                </a:lnTo>
                <a:lnTo>
                  <a:pt x="4040" y="4208"/>
                </a:lnTo>
                <a:lnTo>
                  <a:pt x="3160" y="0"/>
                </a:ln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2"/>
          <p:cNvSpPr/>
          <p:nvPr/>
        </p:nvSpPr>
        <p:spPr>
          <a:xfrm flipH="1">
            <a:off x="5131113" y="1217708"/>
            <a:ext cx="130306" cy="173371"/>
          </a:xfrm>
          <a:custGeom>
            <a:rect b="b" l="l" r="r" t="t"/>
            <a:pathLst>
              <a:path extrusionOk="0" h="2190" w="1646">
                <a:moveTo>
                  <a:pt x="896" y="1"/>
                </a:moveTo>
                <a:lnTo>
                  <a:pt x="146" y="524"/>
                </a:lnTo>
                <a:lnTo>
                  <a:pt x="0" y="2190"/>
                </a:lnTo>
                <a:cubicBezTo>
                  <a:pt x="756" y="1837"/>
                  <a:pt x="1376" y="1184"/>
                  <a:pt x="1646" y="390"/>
                </a:cubicBezTo>
                <a:cubicBezTo>
                  <a:pt x="1389" y="261"/>
                  <a:pt x="1149" y="130"/>
                  <a:pt x="896" y="1"/>
                </a:cubicBez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2"/>
          <p:cNvSpPr/>
          <p:nvPr/>
        </p:nvSpPr>
        <p:spPr>
          <a:xfrm flipH="1">
            <a:off x="5040864" y="787050"/>
            <a:ext cx="419495" cy="554709"/>
          </a:xfrm>
          <a:custGeom>
            <a:rect b="b" l="l" r="r" t="t"/>
            <a:pathLst>
              <a:path extrusionOk="0" h="7007" w="5299">
                <a:moveTo>
                  <a:pt x="2509" y="1"/>
                </a:moveTo>
                <a:cubicBezTo>
                  <a:pt x="2450" y="1"/>
                  <a:pt x="2390" y="2"/>
                  <a:pt x="2329" y="6"/>
                </a:cubicBezTo>
                <a:cubicBezTo>
                  <a:pt x="2320" y="6"/>
                  <a:pt x="2309" y="9"/>
                  <a:pt x="2300" y="9"/>
                </a:cubicBezTo>
                <a:cubicBezTo>
                  <a:pt x="2183" y="15"/>
                  <a:pt x="2073" y="32"/>
                  <a:pt x="1966" y="59"/>
                </a:cubicBezTo>
                <a:cubicBezTo>
                  <a:pt x="1923" y="69"/>
                  <a:pt x="1883" y="82"/>
                  <a:pt x="1843" y="95"/>
                </a:cubicBezTo>
                <a:cubicBezTo>
                  <a:pt x="1796" y="112"/>
                  <a:pt x="1746" y="129"/>
                  <a:pt x="1700" y="152"/>
                </a:cubicBezTo>
                <a:cubicBezTo>
                  <a:pt x="1600" y="195"/>
                  <a:pt x="1503" y="249"/>
                  <a:pt x="1413" y="312"/>
                </a:cubicBezTo>
                <a:cubicBezTo>
                  <a:pt x="1100" y="532"/>
                  <a:pt x="850" y="852"/>
                  <a:pt x="663" y="1239"/>
                </a:cubicBezTo>
                <a:cubicBezTo>
                  <a:pt x="614" y="1345"/>
                  <a:pt x="566" y="1452"/>
                  <a:pt x="523" y="1565"/>
                </a:cubicBezTo>
                <a:cubicBezTo>
                  <a:pt x="506" y="1615"/>
                  <a:pt x="486" y="1665"/>
                  <a:pt x="470" y="1719"/>
                </a:cubicBezTo>
                <a:lnTo>
                  <a:pt x="470" y="1725"/>
                </a:lnTo>
                <a:cubicBezTo>
                  <a:pt x="457" y="1762"/>
                  <a:pt x="443" y="1799"/>
                  <a:pt x="434" y="1839"/>
                </a:cubicBezTo>
                <a:cubicBezTo>
                  <a:pt x="430" y="1851"/>
                  <a:pt x="423" y="1868"/>
                  <a:pt x="420" y="1885"/>
                </a:cubicBezTo>
                <a:cubicBezTo>
                  <a:pt x="406" y="1925"/>
                  <a:pt x="397" y="1965"/>
                  <a:pt x="383" y="2008"/>
                </a:cubicBezTo>
                <a:cubicBezTo>
                  <a:pt x="380" y="2025"/>
                  <a:pt x="377" y="2039"/>
                  <a:pt x="374" y="2055"/>
                </a:cubicBezTo>
                <a:lnTo>
                  <a:pt x="367" y="2079"/>
                </a:lnTo>
                <a:cubicBezTo>
                  <a:pt x="357" y="2125"/>
                  <a:pt x="343" y="2175"/>
                  <a:pt x="334" y="2228"/>
                </a:cubicBezTo>
                <a:cubicBezTo>
                  <a:pt x="0" y="3824"/>
                  <a:pt x="363" y="5818"/>
                  <a:pt x="1266" y="6524"/>
                </a:cubicBezTo>
                <a:cubicBezTo>
                  <a:pt x="1722" y="6879"/>
                  <a:pt x="2161" y="7006"/>
                  <a:pt x="2556" y="7006"/>
                </a:cubicBezTo>
                <a:cubicBezTo>
                  <a:pt x="3575" y="7006"/>
                  <a:pt x="4309" y="6157"/>
                  <a:pt x="4309" y="6157"/>
                </a:cubicBezTo>
                <a:lnTo>
                  <a:pt x="5248" y="3148"/>
                </a:lnTo>
                <a:lnTo>
                  <a:pt x="5299" y="2988"/>
                </a:lnTo>
                <a:lnTo>
                  <a:pt x="5299" y="2978"/>
                </a:lnTo>
                <a:cubicBezTo>
                  <a:pt x="5299" y="2965"/>
                  <a:pt x="5295" y="2938"/>
                  <a:pt x="5292" y="2898"/>
                </a:cubicBezTo>
                <a:cubicBezTo>
                  <a:pt x="5288" y="2868"/>
                  <a:pt x="5282" y="2834"/>
                  <a:pt x="5279" y="2794"/>
                </a:cubicBezTo>
                <a:lnTo>
                  <a:pt x="5272" y="2751"/>
                </a:lnTo>
                <a:lnTo>
                  <a:pt x="5268" y="2728"/>
                </a:lnTo>
                <a:cubicBezTo>
                  <a:pt x="5255" y="2631"/>
                  <a:pt x="5232" y="2514"/>
                  <a:pt x="5199" y="2382"/>
                </a:cubicBezTo>
                <a:cubicBezTo>
                  <a:pt x="5195" y="2362"/>
                  <a:pt x="5192" y="2342"/>
                  <a:pt x="5185" y="2322"/>
                </a:cubicBezTo>
                <a:cubicBezTo>
                  <a:pt x="5076" y="1875"/>
                  <a:pt x="4856" y="1285"/>
                  <a:pt x="4425" y="812"/>
                </a:cubicBezTo>
                <a:cubicBezTo>
                  <a:pt x="4013" y="353"/>
                  <a:pt x="3403" y="1"/>
                  <a:pt x="2509" y="1"/>
                </a:cubicBez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2"/>
          <p:cNvSpPr/>
          <p:nvPr/>
        </p:nvSpPr>
        <p:spPr>
          <a:xfrm flipH="1">
            <a:off x="5308838" y="1048374"/>
            <a:ext cx="30479" cy="122706"/>
          </a:xfrm>
          <a:custGeom>
            <a:rect b="b" l="l" r="r" t="t"/>
            <a:pathLst>
              <a:path extrusionOk="0" h="1550" w="385">
                <a:moveTo>
                  <a:pt x="28" y="0"/>
                </a:moveTo>
                <a:lnTo>
                  <a:pt x="4" y="1187"/>
                </a:lnTo>
                <a:cubicBezTo>
                  <a:pt x="0" y="1283"/>
                  <a:pt x="40" y="1380"/>
                  <a:pt x="114" y="1450"/>
                </a:cubicBezTo>
                <a:cubicBezTo>
                  <a:pt x="180" y="1513"/>
                  <a:pt x="271" y="1550"/>
                  <a:pt x="360" y="1550"/>
                </a:cubicBezTo>
                <a:lnTo>
                  <a:pt x="384" y="1550"/>
                </a:lnTo>
                <a:lnTo>
                  <a:pt x="371" y="1350"/>
                </a:lnTo>
                <a:cubicBezTo>
                  <a:pt x="327" y="1350"/>
                  <a:pt x="284" y="1337"/>
                  <a:pt x="254" y="1306"/>
                </a:cubicBezTo>
                <a:cubicBezTo>
                  <a:pt x="220" y="1273"/>
                  <a:pt x="204" y="1233"/>
                  <a:pt x="204" y="1190"/>
                </a:cubicBezTo>
                <a:lnTo>
                  <a:pt x="231" y="4"/>
                </a:lnTo>
                <a:lnTo>
                  <a:pt x="28" y="0"/>
                </a:ln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2"/>
          <p:cNvSpPr/>
          <p:nvPr/>
        </p:nvSpPr>
        <p:spPr>
          <a:xfrm flipH="1">
            <a:off x="5240044" y="1039903"/>
            <a:ext cx="19316" cy="25966"/>
          </a:xfrm>
          <a:custGeom>
            <a:rect b="b" l="l" r="r" t="t"/>
            <a:pathLst>
              <a:path extrusionOk="0" h="328" w="244">
                <a:moveTo>
                  <a:pt x="118" y="0"/>
                </a:moveTo>
                <a:cubicBezTo>
                  <a:pt x="117" y="0"/>
                  <a:pt x="115" y="0"/>
                  <a:pt x="114" y="0"/>
                </a:cubicBezTo>
                <a:cubicBezTo>
                  <a:pt x="47" y="4"/>
                  <a:pt x="0" y="80"/>
                  <a:pt x="7" y="171"/>
                </a:cubicBezTo>
                <a:cubicBezTo>
                  <a:pt x="10" y="258"/>
                  <a:pt x="64" y="327"/>
                  <a:pt x="126" y="327"/>
                </a:cubicBezTo>
                <a:cubicBezTo>
                  <a:pt x="127" y="327"/>
                  <a:pt x="129" y="327"/>
                  <a:pt x="130" y="327"/>
                </a:cubicBezTo>
                <a:cubicBezTo>
                  <a:pt x="194" y="320"/>
                  <a:pt x="244" y="247"/>
                  <a:pt x="237" y="157"/>
                </a:cubicBezTo>
                <a:cubicBezTo>
                  <a:pt x="234" y="69"/>
                  <a:pt x="180" y="0"/>
                  <a:pt x="118" y="0"/>
                </a:cubicBez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2"/>
          <p:cNvSpPr/>
          <p:nvPr/>
        </p:nvSpPr>
        <p:spPr>
          <a:xfrm flipH="1">
            <a:off x="5379611" y="1048136"/>
            <a:ext cx="19079" cy="25887"/>
          </a:xfrm>
          <a:custGeom>
            <a:rect b="b" l="l" r="r" t="t"/>
            <a:pathLst>
              <a:path extrusionOk="0" h="327" w="241">
                <a:moveTo>
                  <a:pt x="116" y="0"/>
                </a:moveTo>
                <a:cubicBezTo>
                  <a:pt x="114" y="0"/>
                  <a:pt x="112" y="0"/>
                  <a:pt x="111" y="0"/>
                </a:cubicBezTo>
                <a:cubicBezTo>
                  <a:pt x="47" y="3"/>
                  <a:pt x="1" y="80"/>
                  <a:pt x="4" y="170"/>
                </a:cubicBezTo>
                <a:cubicBezTo>
                  <a:pt x="10" y="258"/>
                  <a:pt x="65" y="327"/>
                  <a:pt x="126" y="327"/>
                </a:cubicBezTo>
                <a:cubicBezTo>
                  <a:pt x="128" y="327"/>
                  <a:pt x="129" y="327"/>
                  <a:pt x="131" y="327"/>
                </a:cubicBezTo>
                <a:cubicBezTo>
                  <a:pt x="195" y="320"/>
                  <a:pt x="241" y="247"/>
                  <a:pt x="238" y="156"/>
                </a:cubicBezTo>
                <a:cubicBezTo>
                  <a:pt x="231" y="69"/>
                  <a:pt x="178" y="0"/>
                  <a:pt x="116" y="0"/>
                </a:cubicBez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2"/>
          <p:cNvSpPr/>
          <p:nvPr/>
        </p:nvSpPr>
        <p:spPr>
          <a:xfrm flipH="1">
            <a:off x="5248198" y="1160788"/>
            <a:ext cx="33328" cy="41720"/>
          </a:xfrm>
          <a:custGeom>
            <a:rect b="b" l="l" r="r" t="t"/>
            <a:pathLst>
              <a:path extrusionOk="0" h="527" w="421">
                <a:moveTo>
                  <a:pt x="390" y="0"/>
                </a:moveTo>
                <a:lnTo>
                  <a:pt x="194" y="46"/>
                </a:lnTo>
                <a:cubicBezTo>
                  <a:pt x="210" y="110"/>
                  <a:pt x="197" y="177"/>
                  <a:pt x="161" y="230"/>
                </a:cubicBezTo>
                <a:cubicBezTo>
                  <a:pt x="124" y="283"/>
                  <a:pt x="64" y="320"/>
                  <a:pt x="1" y="326"/>
                </a:cubicBezTo>
                <a:lnTo>
                  <a:pt x="24" y="526"/>
                </a:lnTo>
                <a:cubicBezTo>
                  <a:pt x="144" y="513"/>
                  <a:pt x="257" y="443"/>
                  <a:pt x="327" y="346"/>
                </a:cubicBezTo>
                <a:cubicBezTo>
                  <a:pt x="394" y="246"/>
                  <a:pt x="420" y="117"/>
                  <a:pt x="390" y="0"/>
                </a:cubicBez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2"/>
          <p:cNvSpPr/>
          <p:nvPr/>
        </p:nvSpPr>
        <p:spPr>
          <a:xfrm flipH="1">
            <a:off x="5213919" y="989158"/>
            <a:ext cx="73940" cy="22166"/>
          </a:xfrm>
          <a:custGeom>
            <a:rect b="b" l="l" r="r" t="t"/>
            <a:pathLst>
              <a:path extrusionOk="0" h="280" w="934">
                <a:moveTo>
                  <a:pt x="416" y="0"/>
                </a:moveTo>
                <a:cubicBezTo>
                  <a:pt x="364" y="0"/>
                  <a:pt x="313" y="3"/>
                  <a:pt x="264" y="9"/>
                </a:cubicBezTo>
                <a:cubicBezTo>
                  <a:pt x="187" y="18"/>
                  <a:pt x="1" y="61"/>
                  <a:pt x="54" y="158"/>
                </a:cubicBezTo>
                <a:cubicBezTo>
                  <a:pt x="74" y="201"/>
                  <a:pt x="144" y="225"/>
                  <a:pt x="204" y="238"/>
                </a:cubicBezTo>
                <a:cubicBezTo>
                  <a:pt x="316" y="266"/>
                  <a:pt x="435" y="280"/>
                  <a:pt x="551" y="280"/>
                </a:cubicBezTo>
                <a:cubicBezTo>
                  <a:pt x="619" y="280"/>
                  <a:pt x="686" y="275"/>
                  <a:pt x="750" y="265"/>
                </a:cubicBezTo>
                <a:cubicBezTo>
                  <a:pt x="830" y="255"/>
                  <a:pt x="924" y="225"/>
                  <a:pt x="930" y="169"/>
                </a:cubicBezTo>
                <a:cubicBezTo>
                  <a:pt x="934" y="135"/>
                  <a:pt x="904" y="98"/>
                  <a:pt x="864" y="75"/>
                </a:cubicBezTo>
                <a:cubicBezTo>
                  <a:pt x="824" y="52"/>
                  <a:pt x="770" y="38"/>
                  <a:pt x="720" y="29"/>
                </a:cubicBezTo>
                <a:cubicBezTo>
                  <a:pt x="623" y="11"/>
                  <a:pt x="519" y="0"/>
                  <a:pt x="416" y="0"/>
                </a:cubicBez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2"/>
          <p:cNvSpPr/>
          <p:nvPr/>
        </p:nvSpPr>
        <p:spPr>
          <a:xfrm flipH="1">
            <a:off x="5361878" y="996125"/>
            <a:ext cx="64519" cy="21533"/>
          </a:xfrm>
          <a:custGeom>
            <a:rect b="b" l="l" r="r" t="t"/>
            <a:pathLst>
              <a:path extrusionOk="0" h="272" w="815">
                <a:moveTo>
                  <a:pt x="585" y="0"/>
                </a:moveTo>
                <a:cubicBezTo>
                  <a:pt x="464" y="0"/>
                  <a:pt x="334" y="16"/>
                  <a:pt x="221" y="50"/>
                </a:cubicBezTo>
                <a:cubicBezTo>
                  <a:pt x="154" y="70"/>
                  <a:pt x="1" y="133"/>
                  <a:pt x="54" y="217"/>
                </a:cubicBezTo>
                <a:cubicBezTo>
                  <a:pt x="77" y="250"/>
                  <a:pt x="141" y="264"/>
                  <a:pt x="194" y="267"/>
                </a:cubicBezTo>
                <a:cubicBezTo>
                  <a:pt x="227" y="270"/>
                  <a:pt x="260" y="271"/>
                  <a:pt x="293" y="271"/>
                </a:cubicBezTo>
                <a:cubicBezTo>
                  <a:pt x="420" y="271"/>
                  <a:pt x="548" y="250"/>
                  <a:pt x="668" y="210"/>
                </a:cubicBezTo>
                <a:cubicBezTo>
                  <a:pt x="737" y="190"/>
                  <a:pt x="814" y="150"/>
                  <a:pt x="814" y="97"/>
                </a:cubicBezTo>
                <a:cubicBezTo>
                  <a:pt x="814" y="64"/>
                  <a:pt x="784" y="37"/>
                  <a:pt x="748" y="24"/>
                </a:cubicBezTo>
                <a:cubicBezTo>
                  <a:pt x="708" y="7"/>
                  <a:pt x="664" y="4"/>
                  <a:pt x="617" y="1"/>
                </a:cubicBezTo>
                <a:cubicBezTo>
                  <a:pt x="607" y="0"/>
                  <a:pt x="596" y="0"/>
                  <a:pt x="585" y="0"/>
                </a:cubicBez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2"/>
          <p:cNvSpPr/>
          <p:nvPr/>
        </p:nvSpPr>
        <p:spPr>
          <a:xfrm flipH="1">
            <a:off x="4853164" y="1069590"/>
            <a:ext cx="237653" cy="192767"/>
          </a:xfrm>
          <a:custGeom>
            <a:rect b="b" l="l" r="r" t="t"/>
            <a:pathLst>
              <a:path extrusionOk="0" h="2435" w="3002">
                <a:moveTo>
                  <a:pt x="1323" y="1"/>
                </a:moveTo>
                <a:cubicBezTo>
                  <a:pt x="1305" y="1"/>
                  <a:pt x="1288" y="1"/>
                  <a:pt x="1270" y="2"/>
                </a:cubicBezTo>
                <a:cubicBezTo>
                  <a:pt x="767" y="19"/>
                  <a:pt x="297" y="379"/>
                  <a:pt x="148" y="855"/>
                </a:cubicBezTo>
                <a:cubicBezTo>
                  <a:pt x="0" y="1335"/>
                  <a:pt x="180" y="1898"/>
                  <a:pt x="580" y="2198"/>
                </a:cubicBezTo>
                <a:cubicBezTo>
                  <a:pt x="792" y="2355"/>
                  <a:pt x="1055" y="2435"/>
                  <a:pt x="1317" y="2435"/>
                </a:cubicBezTo>
                <a:cubicBezTo>
                  <a:pt x="1555" y="2435"/>
                  <a:pt x="1792" y="2370"/>
                  <a:pt x="1990" y="2238"/>
                </a:cubicBezTo>
                <a:cubicBezTo>
                  <a:pt x="3002" y="1565"/>
                  <a:pt x="2518" y="1"/>
                  <a:pt x="1323" y="1"/>
                </a:cubicBez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2"/>
          <p:cNvSpPr/>
          <p:nvPr/>
        </p:nvSpPr>
        <p:spPr>
          <a:xfrm flipH="1">
            <a:off x="5049810" y="787050"/>
            <a:ext cx="377300" cy="190629"/>
          </a:xfrm>
          <a:custGeom>
            <a:rect b="b" l="l" r="r" t="t"/>
            <a:pathLst>
              <a:path extrusionOk="0" h="2408" w="4766">
                <a:moveTo>
                  <a:pt x="2089" y="1"/>
                </a:moveTo>
                <a:cubicBezTo>
                  <a:pt x="2030" y="1"/>
                  <a:pt x="1970" y="2"/>
                  <a:pt x="1909" y="6"/>
                </a:cubicBezTo>
                <a:cubicBezTo>
                  <a:pt x="1900" y="6"/>
                  <a:pt x="1889" y="9"/>
                  <a:pt x="1880" y="9"/>
                </a:cubicBezTo>
                <a:cubicBezTo>
                  <a:pt x="1763" y="15"/>
                  <a:pt x="1653" y="32"/>
                  <a:pt x="1546" y="59"/>
                </a:cubicBezTo>
                <a:cubicBezTo>
                  <a:pt x="1503" y="69"/>
                  <a:pt x="1463" y="82"/>
                  <a:pt x="1423" y="95"/>
                </a:cubicBezTo>
                <a:cubicBezTo>
                  <a:pt x="1376" y="112"/>
                  <a:pt x="1326" y="129"/>
                  <a:pt x="1280" y="152"/>
                </a:cubicBezTo>
                <a:cubicBezTo>
                  <a:pt x="1180" y="195"/>
                  <a:pt x="1083" y="249"/>
                  <a:pt x="993" y="312"/>
                </a:cubicBezTo>
                <a:cubicBezTo>
                  <a:pt x="680" y="532"/>
                  <a:pt x="430" y="852"/>
                  <a:pt x="243" y="1239"/>
                </a:cubicBezTo>
                <a:cubicBezTo>
                  <a:pt x="194" y="1345"/>
                  <a:pt x="146" y="1452"/>
                  <a:pt x="103" y="1565"/>
                </a:cubicBezTo>
                <a:cubicBezTo>
                  <a:pt x="86" y="1615"/>
                  <a:pt x="66" y="1665"/>
                  <a:pt x="50" y="1719"/>
                </a:cubicBezTo>
                <a:lnTo>
                  <a:pt x="50" y="1725"/>
                </a:lnTo>
                <a:cubicBezTo>
                  <a:pt x="37" y="1762"/>
                  <a:pt x="23" y="1799"/>
                  <a:pt x="14" y="1839"/>
                </a:cubicBezTo>
                <a:cubicBezTo>
                  <a:pt x="10" y="1851"/>
                  <a:pt x="3" y="1868"/>
                  <a:pt x="0" y="1885"/>
                </a:cubicBezTo>
                <a:cubicBezTo>
                  <a:pt x="390" y="1705"/>
                  <a:pt x="743" y="1439"/>
                  <a:pt x="1020" y="1105"/>
                </a:cubicBezTo>
                <a:cubicBezTo>
                  <a:pt x="1197" y="892"/>
                  <a:pt x="1340" y="652"/>
                  <a:pt x="1449" y="399"/>
                </a:cubicBezTo>
                <a:cubicBezTo>
                  <a:pt x="1780" y="1265"/>
                  <a:pt x="2496" y="1991"/>
                  <a:pt x="3385" y="2279"/>
                </a:cubicBezTo>
                <a:cubicBezTo>
                  <a:pt x="3638" y="2360"/>
                  <a:pt x="3906" y="2407"/>
                  <a:pt x="4173" y="2407"/>
                </a:cubicBezTo>
                <a:cubicBezTo>
                  <a:pt x="4373" y="2407"/>
                  <a:pt x="4573" y="2381"/>
                  <a:pt x="4765" y="2322"/>
                </a:cubicBezTo>
                <a:cubicBezTo>
                  <a:pt x="4656" y="1875"/>
                  <a:pt x="4436" y="1285"/>
                  <a:pt x="4005" y="812"/>
                </a:cubicBezTo>
                <a:cubicBezTo>
                  <a:pt x="3593" y="353"/>
                  <a:pt x="2983" y="1"/>
                  <a:pt x="2089" y="1"/>
                </a:cubicBez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2"/>
          <p:cNvSpPr/>
          <p:nvPr/>
        </p:nvSpPr>
        <p:spPr>
          <a:xfrm flipH="1">
            <a:off x="4965737" y="968180"/>
            <a:ext cx="119539" cy="161497"/>
          </a:xfrm>
          <a:custGeom>
            <a:rect b="b" l="l" r="r" t="t"/>
            <a:pathLst>
              <a:path extrusionOk="0" h="2040" w="1510">
                <a:moveTo>
                  <a:pt x="541" y="0"/>
                </a:moveTo>
                <a:cubicBezTo>
                  <a:pt x="334" y="0"/>
                  <a:pt x="121" y="107"/>
                  <a:pt x="21" y="290"/>
                </a:cubicBezTo>
                <a:lnTo>
                  <a:pt x="1" y="1976"/>
                </a:lnTo>
                <a:cubicBezTo>
                  <a:pt x="113" y="2019"/>
                  <a:pt x="233" y="2039"/>
                  <a:pt x="353" y="2039"/>
                </a:cubicBezTo>
                <a:cubicBezTo>
                  <a:pt x="707" y="2039"/>
                  <a:pt x="1065" y="1861"/>
                  <a:pt x="1254" y="1560"/>
                </a:cubicBezTo>
                <a:cubicBezTo>
                  <a:pt x="1510" y="1157"/>
                  <a:pt x="1440" y="580"/>
                  <a:pt x="1101" y="250"/>
                </a:cubicBezTo>
                <a:cubicBezTo>
                  <a:pt x="950" y="103"/>
                  <a:pt x="750" y="3"/>
                  <a:pt x="541" y="0"/>
                </a:cubicBez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2"/>
          <p:cNvSpPr/>
          <p:nvPr/>
        </p:nvSpPr>
        <p:spPr>
          <a:xfrm flipH="1">
            <a:off x="5019490" y="1009583"/>
            <a:ext cx="42512" cy="67369"/>
          </a:xfrm>
          <a:custGeom>
            <a:rect b="b" l="l" r="r" t="t"/>
            <a:pathLst>
              <a:path extrusionOk="0" h="851" w="537">
                <a:moveTo>
                  <a:pt x="530" y="0"/>
                </a:moveTo>
                <a:lnTo>
                  <a:pt x="67" y="17"/>
                </a:lnTo>
                <a:lnTo>
                  <a:pt x="0" y="191"/>
                </a:lnTo>
                <a:cubicBezTo>
                  <a:pt x="180" y="357"/>
                  <a:pt x="287" y="603"/>
                  <a:pt x="283" y="847"/>
                </a:cubicBezTo>
                <a:lnTo>
                  <a:pt x="483" y="850"/>
                </a:lnTo>
                <a:cubicBezTo>
                  <a:pt x="487" y="623"/>
                  <a:pt x="413" y="397"/>
                  <a:pt x="283" y="211"/>
                </a:cubicBezTo>
                <a:lnTo>
                  <a:pt x="536" y="203"/>
                </a:lnTo>
                <a:lnTo>
                  <a:pt x="530" y="0"/>
                </a:ln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2"/>
          <p:cNvSpPr/>
          <p:nvPr/>
        </p:nvSpPr>
        <p:spPr>
          <a:xfrm flipH="1">
            <a:off x="4590020" y="2261815"/>
            <a:ext cx="1167446" cy="1992425"/>
          </a:xfrm>
          <a:custGeom>
            <a:rect b="b" l="l" r="r" t="t"/>
            <a:pathLst>
              <a:path extrusionOk="0" h="25168" w="14747">
                <a:moveTo>
                  <a:pt x="3510" y="1"/>
                </a:moveTo>
                <a:lnTo>
                  <a:pt x="1" y="25167"/>
                </a:lnTo>
                <a:lnTo>
                  <a:pt x="6199" y="25167"/>
                </a:lnTo>
                <a:lnTo>
                  <a:pt x="7680" y="15051"/>
                </a:lnTo>
                <a:lnTo>
                  <a:pt x="8149" y="25167"/>
                </a:lnTo>
                <a:lnTo>
                  <a:pt x="14747" y="25167"/>
                </a:lnTo>
                <a:cubicBezTo>
                  <a:pt x="14447" y="2280"/>
                  <a:pt x="11334" y="1"/>
                  <a:pt x="11334" y="1"/>
                </a:cubicBezTo>
                <a:close/>
              </a:path>
            </a:pathLst>
          </a:custGeom>
          <a:solidFill>
            <a:srgbClr val="EECA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2"/>
          <p:cNvSpPr/>
          <p:nvPr/>
        </p:nvSpPr>
        <p:spPr>
          <a:xfrm flipH="1">
            <a:off x="5150033" y="2834099"/>
            <a:ext cx="74257" cy="1135701"/>
          </a:xfrm>
          <a:custGeom>
            <a:rect b="b" l="l" r="r" t="t"/>
            <a:pathLst>
              <a:path extrusionOk="0" h="14346" w="938">
                <a:moveTo>
                  <a:pt x="574" y="0"/>
                </a:moveTo>
                <a:lnTo>
                  <a:pt x="1" y="14346"/>
                </a:lnTo>
                <a:lnTo>
                  <a:pt x="937" y="7918"/>
                </a:lnTo>
                <a:lnTo>
                  <a:pt x="574" y="0"/>
                </a:lnTo>
                <a:close/>
              </a:path>
            </a:pathLst>
          </a:custGeom>
          <a:solidFill>
            <a:srgbClr val="B57C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2"/>
          <p:cNvSpPr/>
          <p:nvPr/>
        </p:nvSpPr>
        <p:spPr>
          <a:xfrm flipH="1">
            <a:off x="4719771" y="1447524"/>
            <a:ext cx="1395362" cy="948397"/>
          </a:xfrm>
          <a:custGeom>
            <a:rect b="b" l="l" r="r" t="t"/>
            <a:pathLst>
              <a:path extrusionOk="0" h="11980" w="17626">
                <a:moveTo>
                  <a:pt x="14319" y="0"/>
                </a:moveTo>
                <a:cubicBezTo>
                  <a:pt x="14319" y="0"/>
                  <a:pt x="12950" y="1103"/>
                  <a:pt x="11857" y="1103"/>
                </a:cubicBezTo>
                <a:cubicBezTo>
                  <a:pt x="11358" y="1103"/>
                  <a:pt x="10917" y="873"/>
                  <a:pt x="10691" y="203"/>
                </a:cubicBezTo>
                <a:cubicBezTo>
                  <a:pt x="10691" y="203"/>
                  <a:pt x="8228" y="363"/>
                  <a:pt x="7865" y="766"/>
                </a:cubicBezTo>
                <a:cubicBezTo>
                  <a:pt x="7505" y="1169"/>
                  <a:pt x="6292" y="4639"/>
                  <a:pt x="6292" y="4639"/>
                </a:cubicBezTo>
                <a:lnTo>
                  <a:pt x="0" y="8551"/>
                </a:lnTo>
                <a:lnTo>
                  <a:pt x="1453" y="11980"/>
                </a:lnTo>
                <a:cubicBezTo>
                  <a:pt x="1453" y="11980"/>
                  <a:pt x="5326" y="11151"/>
                  <a:pt x="7358" y="9974"/>
                </a:cubicBezTo>
                <a:cubicBezTo>
                  <a:pt x="7651" y="9801"/>
                  <a:pt x="7908" y="9624"/>
                  <a:pt x="8108" y="9437"/>
                </a:cubicBezTo>
                <a:lnTo>
                  <a:pt x="8108" y="9437"/>
                </a:lnTo>
                <a:lnTo>
                  <a:pt x="8028" y="10287"/>
                </a:lnTo>
                <a:lnTo>
                  <a:pt x="17625" y="10287"/>
                </a:lnTo>
                <a:lnTo>
                  <a:pt x="1431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2"/>
          <p:cNvSpPr/>
          <p:nvPr/>
        </p:nvSpPr>
        <p:spPr>
          <a:xfrm flipH="1">
            <a:off x="4719771" y="1447524"/>
            <a:ext cx="580200" cy="814370"/>
          </a:xfrm>
          <a:custGeom>
            <a:rect b="b" l="l" r="r" t="t"/>
            <a:pathLst>
              <a:path extrusionOk="0" h="10287" w="7329">
                <a:moveTo>
                  <a:pt x="4022" y="0"/>
                </a:moveTo>
                <a:cubicBezTo>
                  <a:pt x="4022" y="0"/>
                  <a:pt x="2653" y="1103"/>
                  <a:pt x="1560" y="1103"/>
                </a:cubicBezTo>
                <a:cubicBezTo>
                  <a:pt x="1061" y="1103"/>
                  <a:pt x="620" y="873"/>
                  <a:pt x="394" y="203"/>
                </a:cubicBezTo>
                <a:lnTo>
                  <a:pt x="0" y="10287"/>
                </a:lnTo>
                <a:lnTo>
                  <a:pt x="7328" y="10287"/>
                </a:lnTo>
                <a:lnTo>
                  <a:pt x="4022" y="0"/>
                </a:lnTo>
                <a:close/>
              </a:path>
            </a:pathLst>
          </a:custGeom>
          <a:solidFill>
            <a:srgbClr val="EECA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2"/>
          <p:cNvSpPr/>
          <p:nvPr/>
        </p:nvSpPr>
        <p:spPr>
          <a:xfrm flipH="1">
            <a:off x="5450781" y="1923464"/>
            <a:ext cx="81936" cy="313731"/>
          </a:xfrm>
          <a:custGeom>
            <a:rect b="b" l="l" r="r" t="t"/>
            <a:pathLst>
              <a:path extrusionOk="0" h="3963" w="1035">
                <a:moveTo>
                  <a:pt x="1034" y="0"/>
                </a:moveTo>
                <a:lnTo>
                  <a:pt x="1" y="3962"/>
                </a:lnTo>
                <a:cubicBezTo>
                  <a:pt x="294" y="3789"/>
                  <a:pt x="551" y="3612"/>
                  <a:pt x="751" y="3425"/>
                </a:cubicBezTo>
                <a:lnTo>
                  <a:pt x="1034" y="0"/>
                </a:lnTo>
                <a:close/>
              </a:path>
            </a:pathLst>
          </a:cu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2"/>
          <p:cNvSpPr/>
          <p:nvPr/>
        </p:nvSpPr>
        <p:spPr>
          <a:xfrm flipH="1">
            <a:off x="5268780" y="1463594"/>
            <a:ext cx="491852" cy="2372258"/>
          </a:xfrm>
          <a:custGeom>
            <a:rect b="b" l="l" r="r" t="t"/>
            <a:pathLst>
              <a:path extrusionOk="0" h="29966" w="6213">
                <a:moveTo>
                  <a:pt x="6213" y="0"/>
                </a:moveTo>
                <a:lnTo>
                  <a:pt x="3630" y="9234"/>
                </a:lnTo>
                <a:lnTo>
                  <a:pt x="1" y="29965"/>
                </a:lnTo>
                <a:lnTo>
                  <a:pt x="5042" y="29965"/>
                </a:lnTo>
                <a:lnTo>
                  <a:pt x="62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2"/>
          <p:cNvSpPr/>
          <p:nvPr/>
        </p:nvSpPr>
        <p:spPr>
          <a:xfrm flipH="1">
            <a:off x="4569674" y="1447524"/>
            <a:ext cx="411895" cy="2388329"/>
          </a:xfrm>
          <a:custGeom>
            <a:rect b="b" l="l" r="r" t="t"/>
            <a:pathLst>
              <a:path extrusionOk="0" h="30169" w="5203">
                <a:moveTo>
                  <a:pt x="0" y="0"/>
                </a:moveTo>
                <a:lnTo>
                  <a:pt x="0" y="30168"/>
                </a:lnTo>
                <a:lnTo>
                  <a:pt x="5203" y="30168"/>
                </a:lnTo>
                <a:lnTo>
                  <a:pt x="3423" y="12233"/>
                </a:lnTo>
                <a:lnTo>
                  <a:pt x="2943" y="7421"/>
                </a:lnTo>
                <a:lnTo>
                  <a:pt x="2730" y="688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2"/>
          <p:cNvSpPr/>
          <p:nvPr/>
        </p:nvSpPr>
        <p:spPr>
          <a:xfrm flipH="1">
            <a:off x="4710509" y="1862744"/>
            <a:ext cx="271061" cy="612579"/>
          </a:xfrm>
          <a:custGeom>
            <a:rect b="b" l="l" r="r" t="t"/>
            <a:pathLst>
              <a:path extrusionOk="0" h="7738" w="3424">
                <a:moveTo>
                  <a:pt x="1613" y="0"/>
                </a:moveTo>
                <a:lnTo>
                  <a:pt x="1533" y="1170"/>
                </a:lnTo>
                <a:lnTo>
                  <a:pt x="0" y="2016"/>
                </a:lnTo>
                <a:lnTo>
                  <a:pt x="0" y="7738"/>
                </a:lnTo>
                <a:cubicBezTo>
                  <a:pt x="913" y="7611"/>
                  <a:pt x="2130" y="7385"/>
                  <a:pt x="3423" y="6988"/>
                </a:cubicBezTo>
                <a:lnTo>
                  <a:pt x="2943" y="2176"/>
                </a:lnTo>
                <a:lnTo>
                  <a:pt x="2730" y="1636"/>
                </a:lnTo>
                <a:lnTo>
                  <a:pt x="1613" y="0"/>
                </a:lnTo>
                <a:close/>
              </a:path>
            </a:pathLst>
          </a:cu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2"/>
          <p:cNvSpPr/>
          <p:nvPr/>
        </p:nvSpPr>
        <p:spPr>
          <a:xfrm flipH="1">
            <a:off x="4981491" y="2022341"/>
            <a:ext cx="249132" cy="239553"/>
          </a:xfrm>
          <a:custGeom>
            <a:rect b="b" l="l" r="r" t="t"/>
            <a:pathLst>
              <a:path extrusionOk="0" h="3026" w="3147">
                <a:moveTo>
                  <a:pt x="3146" y="0"/>
                </a:moveTo>
                <a:lnTo>
                  <a:pt x="1" y="1733"/>
                </a:lnTo>
                <a:lnTo>
                  <a:pt x="477" y="3026"/>
                </a:lnTo>
                <a:lnTo>
                  <a:pt x="3146" y="3026"/>
                </a:lnTo>
                <a:lnTo>
                  <a:pt x="3146" y="0"/>
                </a:lnTo>
                <a:close/>
              </a:path>
            </a:pathLst>
          </a:custGeom>
          <a:solidFill>
            <a:srgbClr val="4D8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2"/>
          <p:cNvSpPr/>
          <p:nvPr/>
        </p:nvSpPr>
        <p:spPr>
          <a:xfrm flipH="1">
            <a:off x="4981491" y="2261815"/>
            <a:ext cx="211371" cy="226808"/>
          </a:xfrm>
          <a:custGeom>
            <a:rect b="b" l="l" r="r" t="t"/>
            <a:pathLst>
              <a:path extrusionOk="0" h="2865" w="2670">
                <a:moveTo>
                  <a:pt x="0" y="1"/>
                </a:moveTo>
                <a:lnTo>
                  <a:pt x="1057" y="2864"/>
                </a:lnTo>
                <a:cubicBezTo>
                  <a:pt x="1057" y="2864"/>
                  <a:pt x="1686" y="2837"/>
                  <a:pt x="2669" y="2697"/>
                </a:cubicBezTo>
                <a:lnTo>
                  <a:pt x="2669" y="1"/>
                </a:lnTo>
                <a:close/>
              </a:path>
            </a:pathLst>
          </a:custGeom>
          <a:solidFill>
            <a:srgbClr val="B823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2"/>
          <p:cNvSpPr/>
          <p:nvPr/>
        </p:nvSpPr>
        <p:spPr>
          <a:xfrm flipH="1">
            <a:off x="4702592" y="1881744"/>
            <a:ext cx="716364" cy="823949"/>
          </a:xfrm>
          <a:custGeom>
            <a:rect b="b" l="l" r="r" t="t"/>
            <a:pathLst>
              <a:path extrusionOk="0" h="10408" w="9049">
                <a:moveTo>
                  <a:pt x="5765" y="0"/>
                </a:moveTo>
                <a:lnTo>
                  <a:pt x="0" y="2826"/>
                </a:lnTo>
                <a:lnTo>
                  <a:pt x="3266" y="10407"/>
                </a:lnTo>
                <a:lnTo>
                  <a:pt x="9048" y="7768"/>
                </a:lnTo>
                <a:lnTo>
                  <a:pt x="5765" y="0"/>
                </a:ln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2"/>
          <p:cNvSpPr/>
          <p:nvPr/>
        </p:nvSpPr>
        <p:spPr>
          <a:xfrm flipH="1">
            <a:off x="5082268" y="2195395"/>
            <a:ext cx="330356" cy="249053"/>
          </a:xfrm>
          <a:custGeom>
            <a:rect b="b" l="l" r="r" t="t"/>
            <a:pathLst>
              <a:path extrusionOk="0" h="3146" w="4173">
                <a:moveTo>
                  <a:pt x="3110" y="0"/>
                </a:moveTo>
                <a:cubicBezTo>
                  <a:pt x="3110" y="0"/>
                  <a:pt x="2559" y="140"/>
                  <a:pt x="2066" y="194"/>
                </a:cubicBezTo>
                <a:cubicBezTo>
                  <a:pt x="1337" y="270"/>
                  <a:pt x="506" y="490"/>
                  <a:pt x="550" y="727"/>
                </a:cubicBezTo>
                <a:cubicBezTo>
                  <a:pt x="584" y="922"/>
                  <a:pt x="757" y="1036"/>
                  <a:pt x="1031" y="1036"/>
                </a:cubicBezTo>
                <a:cubicBezTo>
                  <a:pt x="1163" y="1036"/>
                  <a:pt x="1319" y="1010"/>
                  <a:pt x="1493" y="953"/>
                </a:cubicBezTo>
                <a:lnTo>
                  <a:pt x="1493" y="953"/>
                </a:lnTo>
                <a:cubicBezTo>
                  <a:pt x="734" y="1440"/>
                  <a:pt x="0" y="1987"/>
                  <a:pt x="34" y="2263"/>
                </a:cubicBezTo>
                <a:cubicBezTo>
                  <a:pt x="56" y="2438"/>
                  <a:pt x="192" y="2465"/>
                  <a:pt x="274" y="2465"/>
                </a:cubicBezTo>
                <a:cubicBezTo>
                  <a:pt x="311" y="2465"/>
                  <a:pt x="337" y="2459"/>
                  <a:pt x="337" y="2459"/>
                </a:cubicBezTo>
                <a:lnTo>
                  <a:pt x="337" y="2459"/>
                </a:lnTo>
                <a:cubicBezTo>
                  <a:pt x="337" y="2459"/>
                  <a:pt x="240" y="2630"/>
                  <a:pt x="380" y="2759"/>
                </a:cubicBezTo>
                <a:cubicBezTo>
                  <a:pt x="431" y="2808"/>
                  <a:pt x="504" y="2823"/>
                  <a:pt x="575" y="2823"/>
                </a:cubicBezTo>
                <a:cubicBezTo>
                  <a:pt x="696" y="2823"/>
                  <a:pt x="814" y="2779"/>
                  <a:pt x="814" y="2779"/>
                </a:cubicBezTo>
                <a:lnTo>
                  <a:pt x="814" y="2779"/>
                </a:lnTo>
                <a:cubicBezTo>
                  <a:pt x="814" y="2779"/>
                  <a:pt x="686" y="2916"/>
                  <a:pt x="857" y="3083"/>
                </a:cubicBezTo>
                <a:cubicBezTo>
                  <a:pt x="902" y="3127"/>
                  <a:pt x="1019" y="3145"/>
                  <a:pt x="1182" y="3145"/>
                </a:cubicBezTo>
                <a:cubicBezTo>
                  <a:pt x="2036" y="3145"/>
                  <a:pt x="4173" y="2643"/>
                  <a:pt x="4173" y="2643"/>
                </a:cubicBezTo>
                <a:lnTo>
                  <a:pt x="3110" y="0"/>
                </a:ln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2"/>
          <p:cNvSpPr/>
          <p:nvPr/>
        </p:nvSpPr>
        <p:spPr>
          <a:xfrm flipH="1">
            <a:off x="5296726" y="2324672"/>
            <a:ext cx="94840" cy="71249"/>
          </a:xfrm>
          <a:custGeom>
            <a:rect b="b" l="l" r="r" t="t"/>
            <a:pathLst>
              <a:path extrusionOk="0" h="900" w="1198">
                <a:moveTo>
                  <a:pt x="1111" y="0"/>
                </a:moveTo>
                <a:cubicBezTo>
                  <a:pt x="444" y="327"/>
                  <a:pt x="17" y="737"/>
                  <a:pt x="1" y="757"/>
                </a:cubicBezTo>
                <a:lnTo>
                  <a:pt x="141" y="900"/>
                </a:lnTo>
                <a:cubicBezTo>
                  <a:pt x="145" y="897"/>
                  <a:pt x="560" y="494"/>
                  <a:pt x="1197" y="183"/>
                </a:cubicBezTo>
                <a:lnTo>
                  <a:pt x="1111" y="0"/>
                </a:ln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2"/>
          <p:cNvSpPr/>
          <p:nvPr/>
        </p:nvSpPr>
        <p:spPr>
          <a:xfrm flipH="1">
            <a:off x="5271710" y="2366313"/>
            <a:ext cx="81065" cy="55811"/>
          </a:xfrm>
          <a:custGeom>
            <a:rect b="b" l="l" r="r" t="t"/>
            <a:pathLst>
              <a:path extrusionOk="0" h="705" w="1024">
                <a:moveTo>
                  <a:pt x="937" y="0"/>
                </a:moveTo>
                <a:cubicBezTo>
                  <a:pt x="474" y="217"/>
                  <a:pt x="21" y="527"/>
                  <a:pt x="1" y="540"/>
                </a:cubicBezTo>
                <a:lnTo>
                  <a:pt x="118" y="704"/>
                </a:lnTo>
                <a:cubicBezTo>
                  <a:pt x="121" y="704"/>
                  <a:pt x="574" y="394"/>
                  <a:pt x="1024" y="184"/>
                </a:cubicBezTo>
                <a:lnTo>
                  <a:pt x="937" y="0"/>
                </a:ln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2"/>
          <p:cNvSpPr/>
          <p:nvPr/>
        </p:nvSpPr>
        <p:spPr>
          <a:xfrm flipH="1">
            <a:off x="4375008" y="1447524"/>
            <a:ext cx="811045" cy="996133"/>
          </a:xfrm>
          <a:custGeom>
            <a:rect b="b" l="l" r="r" t="t"/>
            <a:pathLst>
              <a:path extrusionOk="0" h="12583" w="10245">
                <a:moveTo>
                  <a:pt x="2583" y="0"/>
                </a:moveTo>
                <a:lnTo>
                  <a:pt x="4196" y="5245"/>
                </a:lnTo>
                <a:lnTo>
                  <a:pt x="4559" y="6695"/>
                </a:lnTo>
                <a:lnTo>
                  <a:pt x="1" y="9158"/>
                </a:lnTo>
                <a:lnTo>
                  <a:pt x="1294" y="12583"/>
                </a:lnTo>
                <a:cubicBezTo>
                  <a:pt x="1294" y="12583"/>
                  <a:pt x="7989" y="12020"/>
                  <a:pt x="8995" y="8994"/>
                </a:cubicBezTo>
                <a:cubicBezTo>
                  <a:pt x="10245" y="5245"/>
                  <a:pt x="5969" y="243"/>
                  <a:pt x="5486" y="123"/>
                </a:cubicBezTo>
                <a:cubicBezTo>
                  <a:pt x="5002" y="0"/>
                  <a:pt x="2583" y="0"/>
                  <a:pt x="25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2"/>
          <p:cNvSpPr/>
          <p:nvPr/>
        </p:nvSpPr>
        <p:spPr>
          <a:xfrm flipH="1">
            <a:off x="4815561" y="1442774"/>
            <a:ext cx="172342" cy="484173"/>
          </a:xfrm>
          <a:custGeom>
            <a:rect b="b" l="l" r="r" t="t"/>
            <a:pathLst>
              <a:path extrusionOk="0" h="6116" w="2177">
                <a:moveTo>
                  <a:pt x="160" y="0"/>
                </a:moveTo>
                <a:lnTo>
                  <a:pt x="0" y="123"/>
                </a:lnTo>
                <a:lnTo>
                  <a:pt x="1950" y="2736"/>
                </a:lnTo>
                <a:lnTo>
                  <a:pt x="793" y="3442"/>
                </a:lnTo>
                <a:lnTo>
                  <a:pt x="767" y="3589"/>
                </a:lnTo>
                <a:lnTo>
                  <a:pt x="1564" y="4656"/>
                </a:lnTo>
                <a:lnTo>
                  <a:pt x="457" y="5985"/>
                </a:lnTo>
                <a:lnTo>
                  <a:pt x="613" y="6115"/>
                </a:lnTo>
                <a:lnTo>
                  <a:pt x="1770" y="4722"/>
                </a:lnTo>
                <a:lnTo>
                  <a:pt x="1773" y="4599"/>
                </a:lnTo>
                <a:lnTo>
                  <a:pt x="993" y="3559"/>
                </a:lnTo>
                <a:lnTo>
                  <a:pt x="2150" y="2849"/>
                </a:lnTo>
                <a:lnTo>
                  <a:pt x="2176" y="2703"/>
                </a:lnTo>
                <a:lnTo>
                  <a:pt x="160" y="0"/>
                </a:ln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2"/>
          <p:cNvSpPr/>
          <p:nvPr/>
        </p:nvSpPr>
        <p:spPr>
          <a:xfrm flipH="1">
            <a:off x="5262447" y="1458844"/>
            <a:ext cx="172580" cy="525101"/>
          </a:xfrm>
          <a:custGeom>
            <a:rect b="b" l="l" r="r" t="t"/>
            <a:pathLst>
              <a:path extrusionOk="0" h="6633" w="2180">
                <a:moveTo>
                  <a:pt x="2016" y="0"/>
                </a:moveTo>
                <a:lnTo>
                  <a:pt x="0" y="2703"/>
                </a:lnTo>
                <a:lnTo>
                  <a:pt x="30" y="2850"/>
                </a:lnTo>
                <a:lnTo>
                  <a:pt x="1186" y="3556"/>
                </a:lnTo>
                <a:lnTo>
                  <a:pt x="403" y="4596"/>
                </a:lnTo>
                <a:lnTo>
                  <a:pt x="403" y="4716"/>
                </a:lnTo>
                <a:lnTo>
                  <a:pt x="1753" y="6632"/>
                </a:lnTo>
                <a:lnTo>
                  <a:pt x="1920" y="6515"/>
                </a:lnTo>
                <a:lnTo>
                  <a:pt x="610" y="4659"/>
                </a:lnTo>
                <a:lnTo>
                  <a:pt x="1413" y="3590"/>
                </a:lnTo>
                <a:lnTo>
                  <a:pt x="1383" y="3443"/>
                </a:lnTo>
                <a:lnTo>
                  <a:pt x="230" y="2733"/>
                </a:lnTo>
                <a:lnTo>
                  <a:pt x="2179" y="120"/>
                </a:lnTo>
                <a:lnTo>
                  <a:pt x="2016" y="0"/>
                </a:ln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2"/>
          <p:cNvSpPr/>
          <p:nvPr/>
        </p:nvSpPr>
        <p:spPr>
          <a:xfrm flipH="1">
            <a:off x="4510380" y="4380033"/>
            <a:ext cx="254911" cy="314443"/>
          </a:xfrm>
          <a:custGeom>
            <a:rect b="b" l="l" r="r" t="t"/>
            <a:pathLst>
              <a:path extrusionOk="0" h="3972" w="3220">
                <a:moveTo>
                  <a:pt x="3146" y="0"/>
                </a:moveTo>
                <a:cubicBezTo>
                  <a:pt x="2340" y="313"/>
                  <a:pt x="1617" y="849"/>
                  <a:pt x="1054" y="1556"/>
                </a:cubicBezTo>
                <a:cubicBezTo>
                  <a:pt x="491" y="2263"/>
                  <a:pt x="124" y="3089"/>
                  <a:pt x="1" y="3945"/>
                </a:cubicBezTo>
                <a:lnTo>
                  <a:pt x="201" y="3972"/>
                </a:lnTo>
                <a:cubicBezTo>
                  <a:pt x="321" y="3152"/>
                  <a:pt x="671" y="2359"/>
                  <a:pt x="1211" y="1683"/>
                </a:cubicBezTo>
                <a:cubicBezTo>
                  <a:pt x="1751" y="1003"/>
                  <a:pt x="2447" y="486"/>
                  <a:pt x="3220" y="190"/>
                </a:cubicBezTo>
                <a:lnTo>
                  <a:pt x="31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2"/>
          <p:cNvSpPr/>
          <p:nvPr/>
        </p:nvSpPr>
        <p:spPr>
          <a:xfrm flipH="1">
            <a:off x="5266960" y="4380033"/>
            <a:ext cx="254911" cy="314443"/>
          </a:xfrm>
          <a:custGeom>
            <a:rect b="b" l="l" r="r" t="t"/>
            <a:pathLst>
              <a:path extrusionOk="0" h="3972" w="3220">
                <a:moveTo>
                  <a:pt x="3146" y="0"/>
                </a:moveTo>
                <a:cubicBezTo>
                  <a:pt x="2340" y="313"/>
                  <a:pt x="1614" y="849"/>
                  <a:pt x="1051" y="1556"/>
                </a:cubicBezTo>
                <a:cubicBezTo>
                  <a:pt x="487" y="2263"/>
                  <a:pt x="124" y="3089"/>
                  <a:pt x="1" y="3945"/>
                </a:cubicBezTo>
                <a:lnTo>
                  <a:pt x="201" y="3972"/>
                </a:lnTo>
                <a:cubicBezTo>
                  <a:pt x="321" y="3152"/>
                  <a:pt x="667" y="2359"/>
                  <a:pt x="1211" y="1683"/>
                </a:cubicBezTo>
                <a:cubicBezTo>
                  <a:pt x="1751" y="1003"/>
                  <a:pt x="2446" y="486"/>
                  <a:pt x="3220" y="190"/>
                </a:cubicBezTo>
                <a:lnTo>
                  <a:pt x="31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2"/>
          <p:cNvSpPr/>
          <p:nvPr/>
        </p:nvSpPr>
        <p:spPr>
          <a:xfrm flipH="1">
            <a:off x="5356654" y="3705151"/>
            <a:ext cx="382525" cy="15912"/>
          </a:xfrm>
          <a:custGeom>
            <a:rect b="b" l="l" r="r" t="t"/>
            <a:pathLst>
              <a:path extrusionOk="0" h="201" w="4832">
                <a:moveTo>
                  <a:pt x="0" y="0"/>
                </a:moveTo>
                <a:lnTo>
                  <a:pt x="0" y="200"/>
                </a:lnTo>
                <a:lnTo>
                  <a:pt x="4831" y="200"/>
                </a:lnTo>
                <a:lnTo>
                  <a:pt x="4831" y="0"/>
                </a:ln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2"/>
          <p:cNvSpPr/>
          <p:nvPr/>
        </p:nvSpPr>
        <p:spPr>
          <a:xfrm flipH="1">
            <a:off x="4581866" y="3705151"/>
            <a:ext cx="399704" cy="15912"/>
          </a:xfrm>
          <a:custGeom>
            <a:rect b="b" l="l" r="r" t="t"/>
            <a:pathLst>
              <a:path extrusionOk="0" h="201" w="5049">
                <a:moveTo>
                  <a:pt x="0" y="0"/>
                </a:moveTo>
                <a:lnTo>
                  <a:pt x="0" y="200"/>
                </a:lnTo>
                <a:lnTo>
                  <a:pt x="5049" y="200"/>
                </a:lnTo>
                <a:lnTo>
                  <a:pt x="5049" y="0"/>
                </a:ln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2"/>
          <p:cNvSpPr/>
          <p:nvPr/>
        </p:nvSpPr>
        <p:spPr>
          <a:xfrm flipH="1">
            <a:off x="5011257" y="2348105"/>
            <a:ext cx="54466" cy="54466"/>
          </a:xfrm>
          <a:custGeom>
            <a:rect b="b" l="l" r="r" t="t"/>
            <a:pathLst>
              <a:path extrusionOk="0" h="688" w="688">
                <a:moveTo>
                  <a:pt x="343" y="204"/>
                </a:moveTo>
                <a:cubicBezTo>
                  <a:pt x="423" y="204"/>
                  <a:pt x="487" y="267"/>
                  <a:pt x="487" y="344"/>
                </a:cubicBezTo>
                <a:cubicBezTo>
                  <a:pt x="487" y="421"/>
                  <a:pt x="423" y="484"/>
                  <a:pt x="343" y="484"/>
                </a:cubicBezTo>
                <a:cubicBezTo>
                  <a:pt x="267" y="484"/>
                  <a:pt x="203" y="421"/>
                  <a:pt x="203" y="344"/>
                </a:cubicBezTo>
                <a:cubicBezTo>
                  <a:pt x="203" y="267"/>
                  <a:pt x="267" y="204"/>
                  <a:pt x="343" y="204"/>
                </a:cubicBezTo>
                <a:close/>
                <a:moveTo>
                  <a:pt x="343" y="1"/>
                </a:moveTo>
                <a:cubicBezTo>
                  <a:pt x="157" y="1"/>
                  <a:pt x="0" y="154"/>
                  <a:pt x="0" y="344"/>
                </a:cubicBezTo>
                <a:cubicBezTo>
                  <a:pt x="0" y="534"/>
                  <a:pt x="157" y="687"/>
                  <a:pt x="343" y="687"/>
                </a:cubicBezTo>
                <a:cubicBezTo>
                  <a:pt x="534" y="687"/>
                  <a:pt x="687" y="534"/>
                  <a:pt x="687" y="344"/>
                </a:cubicBezTo>
                <a:cubicBezTo>
                  <a:pt x="687" y="154"/>
                  <a:pt x="534" y="1"/>
                  <a:pt x="343" y="1"/>
                </a:cubicBez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2"/>
          <p:cNvSpPr/>
          <p:nvPr/>
        </p:nvSpPr>
        <p:spPr>
          <a:xfrm flipH="1">
            <a:off x="5929096" y="2295618"/>
            <a:ext cx="54466" cy="54149"/>
          </a:xfrm>
          <a:custGeom>
            <a:rect b="b" l="l" r="r" t="t"/>
            <a:pathLst>
              <a:path extrusionOk="0" h="684" w="688">
                <a:moveTo>
                  <a:pt x="345" y="201"/>
                </a:moveTo>
                <a:cubicBezTo>
                  <a:pt x="421" y="201"/>
                  <a:pt x="485" y="264"/>
                  <a:pt x="485" y="341"/>
                </a:cubicBezTo>
                <a:cubicBezTo>
                  <a:pt x="485" y="421"/>
                  <a:pt x="421" y="484"/>
                  <a:pt x="345" y="484"/>
                </a:cubicBezTo>
                <a:cubicBezTo>
                  <a:pt x="265" y="484"/>
                  <a:pt x="201" y="421"/>
                  <a:pt x="201" y="341"/>
                </a:cubicBezTo>
                <a:cubicBezTo>
                  <a:pt x="201" y="264"/>
                  <a:pt x="265" y="201"/>
                  <a:pt x="345" y="201"/>
                </a:cubicBezTo>
                <a:close/>
                <a:moveTo>
                  <a:pt x="345" y="1"/>
                </a:moveTo>
                <a:cubicBezTo>
                  <a:pt x="154" y="1"/>
                  <a:pt x="1" y="154"/>
                  <a:pt x="1" y="341"/>
                </a:cubicBezTo>
                <a:cubicBezTo>
                  <a:pt x="1" y="530"/>
                  <a:pt x="154" y="684"/>
                  <a:pt x="345" y="684"/>
                </a:cubicBezTo>
                <a:cubicBezTo>
                  <a:pt x="534" y="684"/>
                  <a:pt x="688" y="530"/>
                  <a:pt x="688" y="341"/>
                </a:cubicBezTo>
                <a:cubicBezTo>
                  <a:pt x="688" y="154"/>
                  <a:pt x="534" y="1"/>
                  <a:pt x="345" y="1"/>
                </a:cubicBezTo>
                <a:close/>
              </a:path>
            </a:pathLst>
          </a:custGeom>
          <a:solidFill>
            <a:srgbClr val="15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2"/>
          <p:cNvSpPr txBox="1"/>
          <p:nvPr>
            <p:ph idx="1" type="subTitle"/>
          </p:nvPr>
        </p:nvSpPr>
        <p:spPr>
          <a:xfrm>
            <a:off x="791000" y="2840675"/>
            <a:ext cx="3110400" cy="71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rgbClr val="434343"/>
                </a:solidFill>
              </a:rPr>
              <a:t>The key to unlocking </a:t>
            </a:r>
            <a:br>
              <a:rPr lang="es" sz="1700">
                <a:solidFill>
                  <a:srgbClr val="434343"/>
                </a:solidFill>
              </a:rPr>
            </a:br>
            <a:r>
              <a:rPr lang="es" sz="1700">
                <a:solidFill>
                  <a:srgbClr val="434343"/>
                </a:solidFill>
              </a:rPr>
              <a:t>your health insurance</a:t>
            </a:r>
            <a:endParaRPr sz="1700">
              <a:solidFill>
                <a:srgbClr val="434343"/>
              </a:solidFill>
            </a:endParaRPr>
          </a:p>
        </p:txBody>
      </p:sp>
      <p:pic>
        <p:nvPicPr>
          <p:cNvPr id="315" name="Google Shape;315;p32"/>
          <p:cNvPicPr preferRelativeResize="0"/>
          <p:nvPr/>
        </p:nvPicPr>
        <p:blipFill>
          <a:blip r:embed="rId3">
            <a:alphaModFix/>
          </a:blip>
          <a:stretch>
            <a:fillRect/>
          </a:stretch>
        </p:blipFill>
        <p:spPr>
          <a:xfrm>
            <a:off x="893325" y="1402465"/>
            <a:ext cx="2869650" cy="15331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id="580" name="Google Shape;580;p41"/>
          <p:cNvPicPr preferRelativeResize="0"/>
          <p:nvPr/>
        </p:nvPicPr>
        <p:blipFill>
          <a:blip r:embed="rId3">
            <a:alphaModFix/>
          </a:blip>
          <a:stretch>
            <a:fillRect/>
          </a:stretch>
        </p:blipFill>
        <p:spPr>
          <a:xfrm>
            <a:off x="679975" y="929475"/>
            <a:ext cx="7784049" cy="3728575"/>
          </a:xfrm>
          <a:prstGeom prst="rect">
            <a:avLst/>
          </a:prstGeom>
          <a:noFill/>
          <a:ln>
            <a:noFill/>
          </a:ln>
        </p:spPr>
      </p:pic>
      <p:sp>
        <p:nvSpPr>
          <p:cNvPr id="581" name="Google Shape;581;p41"/>
          <p:cNvSpPr/>
          <p:nvPr/>
        </p:nvSpPr>
        <p:spPr>
          <a:xfrm>
            <a:off x="1367225" y="1984650"/>
            <a:ext cx="6389400" cy="1340400"/>
          </a:xfrm>
          <a:prstGeom prst="homePlate">
            <a:avLst>
              <a:gd fmla="val 50000" name="adj"/>
            </a:avLst>
          </a:prstGeom>
          <a:solidFill>
            <a:srgbClr val="CBE5D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600">
                <a:latin typeface="Anaheim"/>
                <a:ea typeface="Anaheim"/>
                <a:cs typeface="Anaheim"/>
                <a:sym typeface="Anaheim"/>
              </a:rPr>
              <a:t>Conversations with coworkers, family, and friends to solicit advice</a:t>
            </a:r>
            <a:endParaRPr sz="1600">
              <a:latin typeface="Anaheim"/>
              <a:ea typeface="Anaheim"/>
              <a:cs typeface="Anaheim"/>
              <a:sym typeface="Anaheim"/>
            </a:endParaRPr>
          </a:p>
        </p:txBody>
      </p:sp>
      <p:sp>
        <p:nvSpPr>
          <p:cNvPr id="582" name="Google Shape;582;p41"/>
          <p:cNvSpPr txBox="1"/>
          <p:nvPr>
            <p:ph idx="4294967295" type="ctrTitle"/>
          </p:nvPr>
        </p:nvSpPr>
        <p:spPr>
          <a:xfrm>
            <a:off x="343275" y="205800"/>
            <a:ext cx="7221900" cy="7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
                <a:solidFill>
                  <a:srgbClr val="FFFFFF"/>
                </a:solidFill>
              </a:rPr>
              <a:t>Insights</a:t>
            </a:r>
            <a:endParaRPr b="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grpSp>
        <p:nvGrpSpPr>
          <p:cNvPr id="587" name="Google Shape;587;p42"/>
          <p:cNvGrpSpPr/>
          <p:nvPr/>
        </p:nvGrpSpPr>
        <p:grpSpPr>
          <a:xfrm>
            <a:off x="5889833" y="1684908"/>
            <a:ext cx="4007400" cy="3087915"/>
            <a:chOff x="4790650" y="1694016"/>
            <a:chExt cx="4007400" cy="3087915"/>
          </a:xfrm>
        </p:grpSpPr>
        <p:sp>
          <p:nvSpPr>
            <p:cNvPr id="588" name="Google Shape;588;p42"/>
            <p:cNvSpPr/>
            <p:nvPr/>
          </p:nvSpPr>
          <p:spPr>
            <a:xfrm>
              <a:off x="4790650" y="4630730"/>
              <a:ext cx="4007400" cy="151200"/>
            </a:xfrm>
            <a:prstGeom prst="ellipse">
              <a:avLst/>
            </a:pr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 name="Google Shape;589;p42"/>
            <p:cNvGrpSpPr/>
            <p:nvPr/>
          </p:nvGrpSpPr>
          <p:grpSpPr>
            <a:xfrm>
              <a:off x="4836254" y="1694016"/>
              <a:ext cx="3214784" cy="3038756"/>
              <a:chOff x="5136625" y="1072050"/>
              <a:chExt cx="3820302" cy="3611118"/>
            </a:xfrm>
          </p:grpSpPr>
          <p:sp>
            <p:nvSpPr>
              <p:cNvPr id="590" name="Google Shape;590;p42"/>
              <p:cNvSpPr/>
              <p:nvPr/>
            </p:nvSpPr>
            <p:spPr>
              <a:xfrm>
                <a:off x="7111570" y="1808645"/>
                <a:ext cx="166606" cy="195915"/>
              </a:xfrm>
              <a:custGeom>
                <a:rect b="b" l="l" r="r" t="t"/>
                <a:pathLst>
                  <a:path extrusionOk="0" h="2627" w="2234">
                    <a:moveTo>
                      <a:pt x="0" y="1"/>
                    </a:moveTo>
                    <a:lnTo>
                      <a:pt x="0" y="2627"/>
                    </a:lnTo>
                    <a:lnTo>
                      <a:pt x="2233" y="2627"/>
                    </a:lnTo>
                    <a:lnTo>
                      <a:pt x="2233" y="1"/>
                    </a:lnTo>
                    <a:close/>
                  </a:path>
                </a:pathLst>
              </a:cu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2"/>
              <p:cNvSpPr/>
              <p:nvPr/>
            </p:nvSpPr>
            <p:spPr>
              <a:xfrm>
                <a:off x="6368262" y="1773370"/>
                <a:ext cx="131033" cy="231190"/>
              </a:xfrm>
              <a:custGeom>
                <a:rect b="b" l="l" r="r" t="t"/>
                <a:pathLst>
                  <a:path extrusionOk="0" h="3100" w="1757">
                    <a:moveTo>
                      <a:pt x="1" y="0"/>
                    </a:moveTo>
                    <a:lnTo>
                      <a:pt x="1" y="3100"/>
                    </a:lnTo>
                    <a:lnTo>
                      <a:pt x="1757" y="3100"/>
                    </a:lnTo>
                    <a:lnTo>
                      <a:pt x="1757" y="0"/>
                    </a:lnTo>
                    <a:close/>
                  </a:path>
                </a:pathLst>
              </a:custGeom>
              <a:solidFill>
                <a:srgbClr val="CB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2"/>
              <p:cNvSpPr/>
              <p:nvPr/>
            </p:nvSpPr>
            <p:spPr>
              <a:xfrm>
                <a:off x="6670746" y="1715424"/>
                <a:ext cx="289808" cy="289137"/>
              </a:xfrm>
              <a:custGeom>
                <a:rect b="b" l="l" r="r" t="t"/>
                <a:pathLst>
                  <a:path extrusionOk="0" h="3877" w="3886">
                    <a:moveTo>
                      <a:pt x="0" y="1"/>
                    </a:moveTo>
                    <a:lnTo>
                      <a:pt x="0" y="3877"/>
                    </a:lnTo>
                    <a:lnTo>
                      <a:pt x="3885" y="3877"/>
                    </a:lnTo>
                    <a:lnTo>
                      <a:pt x="3885" y="1"/>
                    </a:ln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2"/>
              <p:cNvSpPr/>
              <p:nvPr/>
            </p:nvSpPr>
            <p:spPr>
              <a:xfrm>
                <a:off x="8580809" y="1737573"/>
                <a:ext cx="126036" cy="266987"/>
              </a:xfrm>
              <a:custGeom>
                <a:rect b="b" l="l" r="r" t="t"/>
                <a:pathLst>
                  <a:path extrusionOk="0" h="3580" w="1690">
                    <a:moveTo>
                      <a:pt x="1" y="1"/>
                    </a:moveTo>
                    <a:lnTo>
                      <a:pt x="1" y="3580"/>
                    </a:lnTo>
                    <a:lnTo>
                      <a:pt x="1690" y="3580"/>
                    </a:lnTo>
                    <a:lnTo>
                      <a:pt x="1690" y="1"/>
                    </a:ln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2"/>
              <p:cNvSpPr/>
              <p:nvPr/>
            </p:nvSpPr>
            <p:spPr>
              <a:xfrm>
                <a:off x="8655833" y="1819607"/>
                <a:ext cx="51011" cy="101724"/>
              </a:xfrm>
              <a:custGeom>
                <a:rect b="b" l="l" r="r" t="t"/>
                <a:pathLst>
                  <a:path extrusionOk="0" h="1364" w="684">
                    <a:moveTo>
                      <a:pt x="684" y="0"/>
                    </a:moveTo>
                    <a:cubicBezTo>
                      <a:pt x="307" y="0"/>
                      <a:pt x="1" y="303"/>
                      <a:pt x="1" y="680"/>
                    </a:cubicBezTo>
                    <a:cubicBezTo>
                      <a:pt x="1" y="1057"/>
                      <a:pt x="307" y="1363"/>
                      <a:pt x="684" y="1363"/>
                    </a:cubicBezTo>
                    <a:lnTo>
                      <a:pt x="684" y="1146"/>
                    </a:lnTo>
                    <a:cubicBezTo>
                      <a:pt x="427" y="1146"/>
                      <a:pt x="217" y="940"/>
                      <a:pt x="217" y="680"/>
                    </a:cubicBezTo>
                    <a:cubicBezTo>
                      <a:pt x="217" y="423"/>
                      <a:pt x="427" y="214"/>
                      <a:pt x="684" y="214"/>
                    </a:cubicBezTo>
                    <a:lnTo>
                      <a:pt x="684"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2"/>
              <p:cNvSpPr/>
              <p:nvPr/>
            </p:nvSpPr>
            <p:spPr>
              <a:xfrm>
                <a:off x="6665227" y="1848916"/>
                <a:ext cx="177271" cy="161609"/>
              </a:xfrm>
              <a:custGeom>
                <a:rect b="b" l="l" r="r" t="t"/>
                <a:pathLst>
                  <a:path extrusionOk="0" h="2167" w="2377">
                    <a:moveTo>
                      <a:pt x="147" y="1"/>
                    </a:moveTo>
                    <a:lnTo>
                      <a:pt x="1" y="161"/>
                    </a:lnTo>
                    <a:lnTo>
                      <a:pt x="2234" y="2167"/>
                    </a:lnTo>
                    <a:lnTo>
                      <a:pt x="2377" y="2007"/>
                    </a:lnTo>
                    <a:lnTo>
                      <a:pt x="147"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2"/>
              <p:cNvSpPr/>
              <p:nvPr/>
            </p:nvSpPr>
            <p:spPr>
              <a:xfrm>
                <a:off x="7186892" y="1808645"/>
                <a:ext cx="15960" cy="195915"/>
              </a:xfrm>
              <a:custGeom>
                <a:rect b="b" l="l" r="r" t="t"/>
                <a:pathLst>
                  <a:path extrusionOk="0" h="2627" w="214">
                    <a:moveTo>
                      <a:pt x="0" y="1"/>
                    </a:moveTo>
                    <a:lnTo>
                      <a:pt x="0" y="2627"/>
                    </a:lnTo>
                    <a:lnTo>
                      <a:pt x="214" y="2627"/>
                    </a:lnTo>
                    <a:lnTo>
                      <a:pt x="214"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2"/>
              <p:cNvSpPr/>
              <p:nvPr/>
            </p:nvSpPr>
            <p:spPr>
              <a:xfrm>
                <a:off x="6368262" y="1921703"/>
                <a:ext cx="131033" cy="16258"/>
              </a:xfrm>
              <a:custGeom>
                <a:rect b="b" l="l" r="r" t="t"/>
                <a:pathLst>
                  <a:path extrusionOk="0" h="218" w="1757">
                    <a:moveTo>
                      <a:pt x="1" y="1"/>
                    </a:moveTo>
                    <a:lnTo>
                      <a:pt x="1" y="217"/>
                    </a:lnTo>
                    <a:lnTo>
                      <a:pt x="1757" y="217"/>
                    </a:lnTo>
                    <a:lnTo>
                      <a:pt x="1757"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2"/>
              <p:cNvSpPr/>
              <p:nvPr/>
            </p:nvSpPr>
            <p:spPr>
              <a:xfrm>
                <a:off x="6184356" y="1211434"/>
                <a:ext cx="166308" cy="302337"/>
              </a:xfrm>
              <a:custGeom>
                <a:rect b="b" l="l" r="r" t="t"/>
                <a:pathLst>
                  <a:path extrusionOk="0" h="4054" w="2230">
                    <a:moveTo>
                      <a:pt x="1" y="1"/>
                    </a:moveTo>
                    <a:lnTo>
                      <a:pt x="1" y="4053"/>
                    </a:lnTo>
                    <a:lnTo>
                      <a:pt x="2230" y="4053"/>
                    </a:lnTo>
                    <a:lnTo>
                      <a:pt x="2230" y="1"/>
                    </a:lnTo>
                    <a:close/>
                  </a:path>
                </a:pathLst>
              </a:custGeom>
              <a:solidFill>
                <a:srgbClr val="CB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2"/>
              <p:cNvSpPr/>
              <p:nvPr/>
            </p:nvSpPr>
            <p:spPr>
              <a:xfrm>
                <a:off x="6970694" y="1246783"/>
                <a:ext cx="166308" cy="266987"/>
              </a:xfrm>
              <a:custGeom>
                <a:rect b="b" l="l" r="r" t="t"/>
                <a:pathLst>
                  <a:path extrusionOk="0" h="3580" w="2230">
                    <a:moveTo>
                      <a:pt x="0" y="0"/>
                    </a:moveTo>
                    <a:lnTo>
                      <a:pt x="0" y="3579"/>
                    </a:lnTo>
                    <a:lnTo>
                      <a:pt x="2229" y="3579"/>
                    </a:lnTo>
                    <a:lnTo>
                      <a:pt x="2229" y="0"/>
                    </a:ln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2"/>
              <p:cNvSpPr/>
              <p:nvPr/>
            </p:nvSpPr>
            <p:spPr>
              <a:xfrm>
                <a:off x="6496758" y="1317333"/>
                <a:ext cx="357897" cy="196437"/>
              </a:xfrm>
              <a:custGeom>
                <a:rect b="b" l="l" r="r" t="t"/>
                <a:pathLst>
                  <a:path extrusionOk="0" h="2634" w="4799">
                    <a:moveTo>
                      <a:pt x="0" y="0"/>
                    </a:moveTo>
                    <a:lnTo>
                      <a:pt x="0" y="2633"/>
                    </a:lnTo>
                    <a:lnTo>
                      <a:pt x="4799" y="2633"/>
                    </a:lnTo>
                    <a:lnTo>
                      <a:pt x="4799" y="0"/>
                    </a:lnTo>
                    <a:close/>
                  </a:path>
                </a:pathLst>
              </a:cu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2"/>
              <p:cNvSpPr/>
              <p:nvPr/>
            </p:nvSpPr>
            <p:spPr>
              <a:xfrm>
                <a:off x="8280861" y="1251705"/>
                <a:ext cx="277428" cy="262065"/>
              </a:xfrm>
              <a:custGeom>
                <a:rect b="b" l="l" r="r" t="t"/>
                <a:pathLst>
                  <a:path extrusionOk="0" h="3514" w="3720">
                    <a:moveTo>
                      <a:pt x="1" y="1"/>
                    </a:moveTo>
                    <a:lnTo>
                      <a:pt x="1" y="3513"/>
                    </a:lnTo>
                    <a:lnTo>
                      <a:pt x="3720" y="3513"/>
                    </a:lnTo>
                    <a:lnTo>
                      <a:pt x="3720" y="1"/>
                    </a:lnTo>
                    <a:close/>
                  </a:path>
                </a:pathLst>
              </a:cu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2"/>
              <p:cNvSpPr/>
              <p:nvPr/>
            </p:nvSpPr>
            <p:spPr>
              <a:xfrm>
                <a:off x="7262961" y="1299658"/>
                <a:ext cx="214261" cy="214112"/>
              </a:xfrm>
              <a:custGeom>
                <a:rect b="b" l="l" r="r" t="t"/>
                <a:pathLst>
                  <a:path extrusionOk="0" h="2871" w="2873">
                    <a:moveTo>
                      <a:pt x="0" y="1"/>
                    </a:moveTo>
                    <a:lnTo>
                      <a:pt x="0" y="2870"/>
                    </a:lnTo>
                    <a:lnTo>
                      <a:pt x="2873" y="2870"/>
                    </a:lnTo>
                    <a:lnTo>
                      <a:pt x="2873" y="1"/>
                    </a:lnTo>
                    <a:close/>
                  </a:path>
                </a:pathLst>
              </a:custGeom>
              <a:solidFill>
                <a:srgbClr val="CB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2"/>
              <p:cNvSpPr/>
              <p:nvPr/>
            </p:nvSpPr>
            <p:spPr>
              <a:xfrm>
                <a:off x="6184356" y="1266621"/>
                <a:ext cx="166308" cy="16034"/>
              </a:xfrm>
              <a:custGeom>
                <a:rect b="b" l="l" r="r" t="t"/>
                <a:pathLst>
                  <a:path extrusionOk="0" h="215" w="2230">
                    <a:moveTo>
                      <a:pt x="1" y="1"/>
                    </a:moveTo>
                    <a:lnTo>
                      <a:pt x="1" y="214"/>
                    </a:lnTo>
                    <a:lnTo>
                      <a:pt x="2230" y="214"/>
                    </a:lnTo>
                    <a:lnTo>
                      <a:pt x="2230"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2"/>
              <p:cNvSpPr/>
              <p:nvPr/>
            </p:nvSpPr>
            <p:spPr>
              <a:xfrm>
                <a:off x="6299651" y="1363347"/>
                <a:ext cx="51011" cy="101947"/>
              </a:xfrm>
              <a:custGeom>
                <a:rect b="b" l="l" r="r" t="t"/>
                <a:pathLst>
                  <a:path extrusionOk="0" h="1367" w="684">
                    <a:moveTo>
                      <a:pt x="684" y="0"/>
                    </a:moveTo>
                    <a:cubicBezTo>
                      <a:pt x="307" y="0"/>
                      <a:pt x="1" y="306"/>
                      <a:pt x="1" y="683"/>
                    </a:cubicBezTo>
                    <a:cubicBezTo>
                      <a:pt x="1" y="1060"/>
                      <a:pt x="307" y="1366"/>
                      <a:pt x="684" y="1366"/>
                    </a:cubicBezTo>
                    <a:lnTo>
                      <a:pt x="684" y="1149"/>
                    </a:lnTo>
                    <a:cubicBezTo>
                      <a:pt x="427" y="1149"/>
                      <a:pt x="218" y="940"/>
                      <a:pt x="218" y="683"/>
                    </a:cubicBezTo>
                    <a:cubicBezTo>
                      <a:pt x="218" y="426"/>
                      <a:pt x="427" y="217"/>
                      <a:pt x="684" y="217"/>
                    </a:cubicBezTo>
                    <a:lnTo>
                      <a:pt x="684"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2"/>
              <p:cNvSpPr/>
              <p:nvPr/>
            </p:nvSpPr>
            <p:spPr>
              <a:xfrm>
                <a:off x="7319117" y="1299658"/>
                <a:ext cx="101947" cy="50787"/>
              </a:xfrm>
              <a:custGeom>
                <a:rect b="b" l="l" r="r" t="t"/>
                <a:pathLst>
                  <a:path extrusionOk="0" h="681" w="1367">
                    <a:moveTo>
                      <a:pt x="0" y="1"/>
                    </a:moveTo>
                    <a:cubicBezTo>
                      <a:pt x="0" y="374"/>
                      <a:pt x="307" y="681"/>
                      <a:pt x="683" y="681"/>
                    </a:cubicBezTo>
                    <a:cubicBezTo>
                      <a:pt x="1060" y="681"/>
                      <a:pt x="1366" y="374"/>
                      <a:pt x="1366" y="1"/>
                    </a:cubicBezTo>
                    <a:lnTo>
                      <a:pt x="1150" y="1"/>
                    </a:lnTo>
                    <a:cubicBezTo>
                      <a:pt x="1150" y="257"/>
                      <a:pt x="940" y="468"/>
                      <a:pt x="683" y="468"/>
                    </a:cubicBezTo>
                    <a:cubicBezTo>
                      <a:pt x="427" y="468"/>
                      <a:pt x="216" y="257"/>
                      <a:pt x="216"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2"/>
              <p:cNvSpPr/>
              <p:nvPr/>
            </p:nvSpPr>
            <p:spPr>
              <a:xfrm>
                <a:off x="6772320" y="1317333"/>
                <a:ext cx="16258" cy="195915"/>
              </a:xfrm>
              <a:custGeom>
                <a:rect b="b" l="l" r="r" t="t"/>
                <a:pathLst>
                  <a:path extrusionOk="0" h="2627" w="218">
                    <a:moveTo>
                      <a:pt x="1" y="0"/>
                    </a:moveTo>
                    <a:lnTo>
                      <a:pt x="1" y="2626"/>
                    </a:lnTo>
                    <a:lnTo>
                      <a:pt x="218" y="2626"/>
                    </a:lnTo>
                    <a:lnTo>
                      <a:pt x="218"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2"/>
              <p:cNvSpPr/>
              <p:nvPr/>
            </p:nvSpPr>
            <p:spPr>
              <a:xfrm>
                <a:off x="6965175" y="1294214"/>
                <a:ext cx="177271" cy="161609"/>
              </a:xfrm>
              <a:custGeom>
                <a:rect b="b" l="l" r="r" t="t"/>
                <a:pathLst>
                  <a:path extrusionOk="0" h="2167" w="2377">
                    <a:moveTo>
                      <a:pt x="144" y="1"/>
                    </a:moveTo>
                    <a:lnTo>
                      <a:pt x="1" y="161"/>
                    </a:lnTo>
                    <a:lnTo>
                      <a:pt x="2230" y="2167"/>
                    </a:lnTo>
                    <a:lnTo>
                      <a:pt x="2377" y="2007"/>
                    </a:lnTo>
                    <a:lnTo>
                      <a:pt x="144"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2"/>
              <p:cNvSpPr/>
              <p:nvPr/>
            </p:nvSpPr>
            <p:spPr>
              <a:xfrm>
                <a:off x="8280861" y="1375950"/>
                <a:ext cx="277428" cy="16258"/>
              </a:xfrm>
              <a:custGeom>
                <a:rect b="b" l="l" r="r" t="t"/>
                <a:pathLst>
                  <a:path extrusionOk="0" h="218" w="3720">
                    <a:moveTo>
                      <a:pt x="1" y="1"/>
                    </a:moveTo>
                    <a:lnTo>
                      <a:pt x="1" y="217"/>
                    </a:lnTo>
                    <a:lnTo>
                      <a:pt x="3720" y="217"/>
                    </a:lnTo>
                    <a:lnTo>
                      <a:pt x="3720"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2"/>
              <p:cNvSpPr/>
              <p:nvPr/>
            </p:nvSpPr>
            <p:spPr>
              <a:xfrm>
                <a:off x="8372068" y="1252526"/>
                <a:ext cx="15960" cy="260723"/>
              </a:xfrm>
              <a:custGeom>
                <a:rect b="b" l="l" r="r" t="t"/>
                <a:pathLst>
                  <a:path extrusionOk="0" h="3496" w="214">
                    <a:moveTo>
                      <a:pt x="0" y="0"/>
                    </a:moveTo>
                    <a:lnTo>
                      <a:pt x="0" y="3495"/>
                    </a:lnTo>
                    <a:lnTo>
                      <a:pt x="213" y="3495"/>
                    </a:lnTo>
                    <a:lnTo>
                      <a:pt x="213"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2"/>
              <p:cNvSpPr/>
              <p:nvPr/>
            </p:nvSpPr>
            <p:spPr>
              <a:xfrm>
                <a:off x="5753898" y="2633240"/>
                <a:ext cx="3203029" cy="1943042"/>
              </a:xfrm>
              <a:custGeom>
                <a:rect b="b" l="l" r="r" t="t"/>
                <a:pathLst>
                  <a:path extrusionOk="0" h="26054" w="42949">
                    <a:moveTo>
                      <a:pt x="1" y="1"/>
                    </a:moveTo>
                    <a:lnTo>
                      <a:pt x="1" y="26053"/>
                    </a:lnTo>
                    <a:lnTo>
                      <a:pt x="42948" y="26053"/>
                    </a:lnTo>
                    <a:lnTo>
                      <a:pt x="429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2"/>
              <p:cNvSpPr/>
              <p:nvPr/>
            </p:nvSpPr>
            <p:spPr>
              <a:xfrm>
                <a:off x="6174225" y="2672324"/>
                <a:ext cx="1870105" cy="1886952"/>
              </a:xfrm>
              <a:custGeom>
                <a:rect b="b" l="l" r="r" t="t"/>
                <a:pathLst>
                  <a:path extrusionOk="0" h="32868" w="25076">
                    <a:moveTo>
                      <a:pt x="20997" y="3506"/>
                    </a:moveTo>
                    <a:cubicBezTo>
                      <a:pt x="21407" y="4203"/>
                      <a:pt x="21637" y="5135"/>
                      <a:pt x="21697" y="6319"/>
                    </a:cubicBezTo>
                    <a:cubicBezTo>
                      <a:pt x="21890" y="10271"/>
                      <a:pt x="21074" y="14493"/>
                      <a:pt x="19274" y="18862"/>
                    </a:cubicBezTo>
                    <a:cubicBezTo>
                      <a:pt x="17528" y="23110"/>
                      <a:pt x="15082" y="26986"/>
                      <a:pt x="12923" y="30218"/>
                    </a:cubicBezTo>
                    <a:cubicBezTo>
                      <a:pt x="11855" y="31817"/>
                      <a:pt x="10790" y="32600"/>
                      <a:pt x="9674" y="32600"/>
                    </a:cubicBezTo>
                    <a:cubicBezTo>
                      <a:pt x="9550" y="32600"/>
                      <a:pt x="9426" y="32591"/>
                      <a:pt x="9301" y="32571"/>
                    </a:cubicBezTo>
                    <a:cubicBezTo>
                      <a:pt x="8174" y="32398"/>
                      <a:pt x="7404" y="31452"/>
                      <a:pt x="7138" y="30592"/>
                    </a:cubicBezTo>
                    <a:cubicBezTo>
                      <a:pt x="6844" y="29642"/>
                      <a:pt x="6991" y="28639"/>
                      <a:pt x="7168" y="27696"/>
                    </a:cubicBezTo>
                    <a:cubicBezTo>
                      <a:pt x="8170" y="22324"/>
                      <a:pt x="10247" y="17196"/>
                      <a:pt x="13339" y="12453"/>
                    </a:cubicBezTo>
                    <a:cubicBezTo>
                      <a:pt x="15488" y="9151"/>
                      <a:pt x="18055" y="6159"/>
                      <a:pt x="20997" y="3506"/>
                    </a:cubicBezTo>
                    <a:close/>
                    <a:moveTo>
                      <a:pt x="24919" y="1"/>
                    </a:moveTo>
                    <a:cubicBezTo>
                      <a:pt x="23566" y="970"/>
                      <a:pt x="22277" y="2003"/>
                      <a:pt x="21051" y="3093"/>
                    </a:cubicBezTo>
                    <a:cubicBezTo>
                      <a:pt x="20774" y="2703"/>
                      <a:pt x="20431" y="2390"/>
                      <a:pt x="20021" y="2153"/>
                    </a:cubicBezTo>
                    <a:cubicBezTo>
                      <a:pt x="19476" y="1838"/>
                      <a:pt x="18821" y="1679"/>
                      <a:pt x="18132" y="1679"/>
                    </a:cubicBezTo>
                    <a:cubicBezTo>
                      <a:pt x="17601" y="1679"/>
                      <a:pt x="17049" y="1773"/>
                      <a:pt x="16512" y="1963"/>
                    </a:cubicBezTo>
                    <a:cubicBezTo>
                      <a:pt x="15382" y="2360"/>
                      <a:pt x="14462" y="3100"/>
                      <a:pt x="13686" y="3763"/>
                    </a:cubicBezTo>
                    <a:cubicBezTo>
                      <a:pt x="11543" y="5592"/>
                      <a:pt x="9594" y="7648"/>
                      <a:pt x="7891" y="9874"/>
                    </a:cubicBezTo>
                    <a:cubicBezTo>
                      <a:pt x="6208" y="12073"/>
                      <a:pt x="4762" y="14446"/>
                      <a:pt x="3589" y="16929"/>
                    </a:cubicBezTo>
                    <a:cubicBezTo>
                      <a:pt x="2419" y="19411"/>
                      <a:pt x="1520" y="22007"/>
                      <a:pt x="917" y="24646"/>
                    </a:cubicBezTo>
                    <a:cubicBezTo>
                      <a:pt x="306" y="27319"/>
                      <a:pt x="0" y="30045"/>
                      <a:pt x="3" y="32751"/>
                    </a:cubicBezTo>
                    <a:lnTo>
                      <a:pt x="273" y="32751"/>
                    </a:lnTo>
                    <a:cubicBezTo>
                      <a:pt x="270" y="30065"/>
                      <a:pt x="573" y="27359"/>
                      <a:pt x="1180" y="24706"/>
                    </a:cubicBezTo>
                    <a:cubicBezTo>
                      <a:pt x="1776" y="22084"/>
                      <a:pt x="2669" y="19508"/>
                      <a:pt x="3832" y="17042"/>
                    </a:cubicBezTo>
                    <a:cubicBezTo>
                      <a:pt x="4995" y="14580"/>
                      <a:pt x="6435" y="12220"/>
                      <a:pt x="8104" y="10038"/>
                    </a:cubicBezTo>
                    <a:cubicBezTo>
                      <a:pt x="9794" y="7825"/>
                      <a:pt x="11729" y="5782"/>
                      <a:pt x="13859" y="3966"/>
                    </a:cubicBezTo>
                    <a:cubicBezTo>
                      <a:pt x="14619" y="3320"/>
                      <a:pt x="15516" y="2596"/>
                      <a:pt x="16602" y="2216"/>
                    </a:cubicBezTo>
                    <a:cubicBezTo>
                      <a:pt x="17110" y="2037"/>
                      <a:pt x="17630" y="1948"/>
                      <a:pt x="18130" y="1948"/>
                    </a:cubicBezTo>
                    <a:cubicBezTo>
                      <a:pt x="18774" y="1948"/>
                      <a:pt x="19383" y="2096"/>
                      <a:pt x="19887" y="2386"/>
                    </a:cubicBezTo>
                    <a:cubicBezTo>
                      <a:pt x="20267" y="2606"/>
                      <a:pt x="20587" y="2903"/>
                      <a:pt x="20851" y="3276"/>
                    </a:cubicBezTo>
                    <a:cubicBezTo>
                      <a:pt x="17875" y="5952"/>
                      <a:pt x="15285" y="8974"/>
                      <a:pt x="13113" y="12307"/>
                    </a:cubicBezTo>
                    <a:cubicBezTo>
                      <a:pt x="10004" y="17079"/>
                      <a:pt x="7915" y="22241"/>
                      <a:pt x="6904" y="27646"/>
                    </a:cubicBezTo>
                    <a:cubicBezTo>
                      <a:pt x="6721" y="28625"/>
                      <a:pt x="6568" y="29662"/>
                      <a:pt x="6881" y="30672"/>
                    </a:cubicBezTo>
                    <a:cubicBezTo>
                      <a:pt x="7171" y="31612"/>
                      <a:pt x="8021" y="32644"/>
                      <a:pt x="9261" y="32838"/>
                    </a:cubicBezTo>
                    <a:cubicBezTo>
                      <a:pt x="9401" y="32858"/>
                      <a:pt x="9540" y="32867"/>
                      <a:pt x="9680" y="32867"/>
                    </a:cubicBezTo>
                    <a:cubicBezTo>
                      <a:pt x="10887" y="32867"/>
                      <a:pt x="12026" y="32047"/>
                      <a:pt x="13146" y="30368"/>
                    </a:cubicBezTo>
                    <a:cubicBezTo>
                      <a:pt x="15312" y="27126"/>
                      <a:pt x="17768" y="23234"/>
                      <a:pt x="19524" y="18965"/>
                    </a:cubicBezTo>
                    <a:cubicBezTo>
                      <a:pt x="21340" y="14556"/>
                      <a:pt x="22160" y="10298"/>
                      <a:pt x="21963" y="6305"/>
                    </a:cubicBezTo>
                    <a:cubicBezTo>
                      <a:pt x="21903" y="5052"/>
                      <a:pt x="21651" y="4063"/>
                      <a:pt x="21200" y="3320"/>
                    </a:cubicBezTo>
                    <a:cubicBezTo>
                      <a:pt x="22430" y="2226"/>
                      <a:pt x="23723" y="1193"/>
                      <a:pt x="25076" y="221"/>
                    </a:cubicBezTo>
                    <a:lnTo>
                      <a:pt x="24919" y="1"/>
                    </a:ln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2"/>
              <p:cNvSpPr/>
              <p:nvPr/>
            </p:nvSpPr>
            <p:spPr>
              <a:xfrm>
                <a:off x="8425550" y="2672300"/>
                <a:ext cx="451850" cy="1886987"/>
              </a:xfrm>
              <a:custGeom>
                <a:rect b="b" l="l" r="r" t="t"/>
                <a:pathLst>
                  <a:path extrusionOk="0" h="35813" w="6059">
                    <a:moveTo>
                      <a:pt x="4052" y="0"/>
                    </a:moveTo>
                    <a:cubicBezTo>
                      <a:pt x="1292" y="5615"/>
                      <a:pt x="0" y="11886"/>
                      <a:pt x="310" y="18135"/>
                    </a:cubicBezTo>
                    <a:cubicBezTo>
                      <a:pt x="620" y="24387"/>
                      <a:pt x="2529" y="30498"/>
                      <a:pt x="5831" y="35813"/>
                    </a:cubicBezTo>
                    <a:lnTo>
                      <a:pt x="6058" y="35670"/>
                    </a:lnTo>
                    <a:cubicBezTo>
                      <a:pt x="2782" y="30395"/>
                      <a:pt x="886" y="24327"/>
                      <a:pt x="580" y="18121"/>
                    </a:cubicBezTo>
                    <a:cubicBezTo>
                      <a:pt x="270" y="11920"/>
                      <a:pt x="1556" y="5695"/>
                      <a:pt x="4292" y="120"/>
                    </a:cubicBezTo>
                    <a:lnTo>
                      <a:pt x="4052" y="0"/>
                    </a:lnTo>
                    <a:close/>
                  </a:path>
                </a:pathLst>
              </a:custGeom>
              <a:solidFill>
                <a:srgbClr val="C0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2"/>
              <p:cNvSpPr/>
              <p:nvPr/>
            </p:nvSpPr>
            <p:spPr>
              <a:xfrm>
                <a:off x="5753898" y="2633240"/>
                <a:ext cx="3203029" cy="499073"/>
              </a:xfrm>
              <a:custGeom>
                <a:rect b="b" l="l" r="r" t="t"/>
                <a:pathLst>
                  <a:path extrusionOk="0" h="6692" w="42949">
                    <a:moveTo>
                      <a:pt x="1" y="1"/>
                    </a:moveTo>
                    <a:lnTo>
                      <a:pt x="1" y="6692"/>
                    </a:lnTo>
                    <a:lnTo>
                      <a:pt x="42948" y="6692"/>
                    </a:lnTo>
                    <a:lnTo>
                      <a:pt x="42948" y="1"/>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2"/>
              <p:cNvSpPr/>
              <p:nvPr/>
            </p:nvSpPr>
            <p:spPr>
              <a:xfrm>
                <a:off x="5753898" y="4326878"/>
                <a:ext cx="3203029" cy="249387"/>
              </a:xfrm>
              <a:custGeom>
                <a:rect b="b" l="l" r="r" t="t"/>
                <a:pathLst>
                  <a:path extrusionOk="0" h="3344" w="42949">
                    <a:moveTo>
                      <a:pt x="1" y="0"/>
                    </a:moveTo>
                    <a:lnTo>
                      <a:pt x="1" y="3343"/>
                    </a:lnTo>
                    <a:lnTo>
                      <a:pt x="42948" y="3343"/>
                    </a:lnTo>
                    <a:lnTo>
                      <a:pt x="42948" y="0"/>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2"/>
              <p:cNvSpPr/>
              <p:nvPr/>
            </p:nvSpPr>
            <p:spPr>
              <a:xfrm>
                <a:off x="5732793" y="2872780"/>
                <a:ext cx="3224134" cy="20211"/>
              </a:xfrm>
              <a:custGeom>
                <a:rect b="b" l="l" r="r" t="t"/>
                <a:pathLst>
                  <a:path extrusionOk="0" h="271" w="43232">
                    <a:moveTo>
                      <a:pt x="1" y="1"/>
                    </a:moveTo>
                    <a:lnTo>
                      <a:pt x="1" y="271"/>
                    </a:lnTo>
                    <a:lnTo>
                      <a:pt x="43231" y="271"/>
                    </a:lnTo>
                    <a:lnTo>
                      <a:pt x="43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2"/>
              <p:cNvSpPr/>
              <p:nvPr/>
            </p:nvSpPr>
            <p:spPr>
              <a:xfrm>
                <a:off x="5746440" y="1994565"/>
                <a:ext cx="3084451" cy="20211"/>
              </a:xfrm>
              <a:custGeom>
                <a:rect b="b" l="l" r="r" t="t"/>
                <a:pathLst>
                  <a:path extrusionOk="0" h="271" w="41359">
                    <a:moveTo>
                      <a:pt x="1" y="0"/>
                    </a:moveTo>
                    <a:lnTo>
                      <a:pt x="1" y="270"/>
                    </a:lnTo>
                    <a:lnTo>
                      <a:pt x="41358" y="270"/>
                    </a:lnTo>
                    <a:lnTo>
                      <a:pt x="413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2"/>
              <p:cNvSpPr/>
              <p:nvPr/>
            </p:nvSpPr>
            <p:spPr>
              <a:xfrm>
                <a:off x="5746440" y="1503253"/>
                <a:ext cx="3084451" cy="19912"/>
              </a:xfrm>
              <a:custGeom>
                <a:rect b="b" l="l" r="r" t="t"/>
                <a:pathLst>
                  <a:path extrusionOk="0" h="267" w="41359">
                    <a:moveTo>
                      <a:pt x="1" y="0"/>
                    </a:moveTo>
                    <a:lnTo>
                      <a:pt x="1" y="267"/>
                    </a:lnTo>
                    <a:lnTo>
                      <a:pt x="41358" y="267"/>
                    </a:lnTo>
                    <a:lnTo>
                      <a:pt x="413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2"/>
              <p:cNvSpPr/>
              <p:nvPr/>
            </p:nvSpPr>
            <p:spPr>
              <a:xfrm>
                <a:off x="5586473" y="1100762"/>
                <a:ext cx="426509" cy="623468"/>
              </a:xfrm>
              <a:custGeom>
                <a:rect b="b" l="l" r="r" t="t"/>
                <a:pathLst>
                  <a:path extrusionOk="0" h="8360" w="5719">
                    <a:moveTo>
                      <a:pt x="2755" y="0"/>
                    </a:moveTo>
                    <a:cubicBezTo>
                      <a:pt x="2697" y="0"/>
                      <a:pt x="2640" y="2"/>
                      <a:pt x="2583" y="5"/>
                    </a:cubicBezTo>
                    <a:cubicBezTo>
                      <a:pt x="1700" y="52"/>
                      <a:pt x="793" y="512"/>
                      <a:pt x="416" y="1339"/>
                    </a:cubicBezTo>
                    <a:cubicBezTo>
                      <a:pt x="240" y="1728"/>
                      <a:pt x="193" y="2165"/>
                      <a:pt x="227" y="2598"/>
                    </a:cubicBezTo>
                    <a:cubicBezTo>
                      <a:pt x="240" y="2744"/>
                      <a:pt x="323" y="4127"/>
                      <a:pt x="553" y="4658"/>
                    </a:cubicBezTo>
                    <a:lnTo>
                      <a:pt x="0" y="8233"/>
                    </a:lnTo>
                    <a:lnTo>
                      <a:pt x="3206" y="8360"/>
                    </a:lnTo>
                    <a:lnTo>
                      <a:pt x="3172" y="7006"/>
                    </a:lnTo>
                    <a:lnTo>
                      <a:pt x="3159" y="6420"/>
                    </a:lnTo>
                    <a:lnTo>
                      <a:pt x="3159" y="6420"/>
                    </a:lnTo>
                    <a:cubicBezTo>
                      <a:pt x="3399" y="6587"/>
                      <a:pt x="3672" y="6700"/>
                      <a:pt x="3935" y="6717"/>
                    </a:cubicBezTo>
                    <a:cubicBezTo>
                      <a:pt x="3962" y="6718"/>
                      <a:pt x="3989" y="6719"/>
                      <a:pt x="4016" y="6719"/>
                    </a:cubicBezTo>
                    <a:cubicBezTo>
                      <a:pt x="4494" y="6719"/>
                      <a:pt x="4981" y="6498"/>
                      <a:pt x="5265" y="6104"/>
                    </a:cubicBezTo>
                    <a:cubicBezTo>
                      <a:pt x="5719" y="5474"/>
                      <a:pt x="5528" y="4434"/>
                      <a:pt x="5388" y="3655"/>
                    </a:cubicBezTo>
                    <a:cubicBezTo>
                      <a:pt x="5235" y="2798"/>
                      <a:pt x="5052" y="2065"/>
                      <a:pt x="4672" y="1288"/>
                    </a:cubicBezTo>
                    <a:cubicBezTo>
                      <a:pt x="4668" y="1282"/>
                      <a:pt x="4665" y="1275"/>
                      <a:pt x="4662" y="1265"/>
                    </a:cubicBezTo>
                    <a:cubicBezTo>
                      <a:pt x="4552" y="1045"/>
                      <a:pt x="4425" y="848"/>
                      <a:pt x="4282" y="679"/>
                    </a:cubicBezTo>
                    <a:cubicBezTo>
                      <a:pt x="4132" y="505"/>
                      <a:pt x="3962" y="362"/>
                      <a:pt x="3769" y="245"/>
                    </a:cubicBezTo>
                    <a:cubicBezTo>
                      <a:pt x="3462" y="65"/>
                      <a:pt x="3107" y="0"/>
                      <a:pt x="2755" y="0"/>
                    </a:cubicBez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2"/>
              <p:cNvSpPr/>
              <p:nvPr/>
            </p:nvSpPr>
            <p:spPr>
              <a:xfrm>
                <a:off x="5780522" y="1540243"/>
                <a:ext cx="42584" cy="83079"/>
              </a:xfrm>
              <a:custGeom>
                <a:rect b="b" l="l" r="r" t="t"/>
                <a:pathLst>
                  <a:path extrusionOk="0" h="1114" w="571">
                    <a:moveTo>
                      <a:pt x="1" y="1"/>
                    </a:moveTo>
                    <a:lnTo>
                      <a:pt x="1" y="1"/>
                    </a:lnTo>
                    <a:cubicBezTo>
                      <a:pt x="110" y="407"/>
                      <a:pt x="307" y="787"/>
                      <a:pt x="570" y="1113"/>
                    </a:cubicBezTo>
                    <a:lnTo>
                      <a:pt x="557" y="527"/>
                    </a:lnTo>
                    <a:cubicBezTo>
                      <a:pt x="373" y="350"/>
                      <a:pt x="193" y="171"/>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2"/>
              <p:cNvSpPr/>
              <p:nvPr/>
            </p:nvSpPr>
            <p:spPr>
              <a:xfrm>
                <a:off x="5952943" y="1322255"/>
                <a:ext cx="64733" cy="105975"/>
              </a:xfrm>
              <a:custGeom>
                <a:rect b="b" l="l" r="r" t="t"/>
                <a:pathLst>
                  <a:path extrusionOk="0" h="1421" w="868">
                    <a:moveTo>
                      <a:pt x="171" y="1"/>
                    </a:moveTo>
                    <a:lnTo>
                      <a:pt x="1" y="1388"/>
                    </a:lnTo>
                    <a:cubicBezTo>
                      <a:pt x="75" y="1410"/>
                      <a:pt x="152" y="1421"/>
                      <a:pt x="228" y="1421"/>
                    </a:cubicBezTo>
                    <a:cubicBezTo>
                      <a:pt x="405" y="1421"/>
                      <a:pt x="580" y="1363"/>
                      <a:pt x="717" y="1254"/>
                    </a:cubicBezTo>
                    <a:cubicBezTo>
                      <a:pt x="794" y="1194"/>
                      <a:pt x="861" y="1111"/>
                      <a:pt x="865" y="1017"/>
                    </a:cubicBezTo>
                    <a:cubicBezTo>
                      <a:pt x="868" y="948"/>
                      <a:pt x="837" y="877"/>
                      <a:pt x="794" y="825"/>
                    </a:cubicBezTo>
                    <a:cubicBezTo>
                      <a:pt x="751" y="771"/>
                      <a:pt x="697" y="725"/>
                      <a:pt x="645" y="677"/>
                    </a:cubicBezTo>
                    <a:cubicBezTo>
                      <a:pt x="441" y="491"/>
                      <a:pt x="277" y="258"/>
                      <a:pt x="171" y="1"/>
                    </a:cubicBez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2"/>
              <p:cNvSpPr/>
              <p:nvPr/>
            </p:nvSpPr>
            <p:spPr>
              <a:xfrm>
                <a:off x="5600120" y="1085996"/>
                <a:ext cx="407119" cy="377362"/>
              </a:xfrm>
              <a:custGeom>
                <a:rect b="b" l="l" r="r" t="t"/>
                <a:pathLst>
                  <a:path extrusionOk="0" h="5060" w="5459">
                    <a:moveTo>
                      <a:pt x="3549" y="0"/>
                    </a:moveTo>
                    <a:cubicBezTo>
                      <a:pt x="2886" y="0"/>
                      <a:pt x="2240" y="27"/>
                      <a:pt x="1606" y="223"/>
                    </a:cubicBezTo>
                    <a:cubicBezTo>
                      <a:pt x="1080" y="390"/>
                      <a:pt x="613" y="754"/>
                      <a:pt x="330" y="1229"/>
                    </a:cubicBezTo>
                    <a:cubicBezTo>
                      <a:pt x="47" y="1706"/>
                      <a:pt x="0" y="2243"/>
                      <a:pt x="44" y="2796"/>
                    </a:cubicBezTo>
                    <a:cubicBezTo>
                      <a:pt x="57" y="2942"/>
                      <a:pt x="140" y="4325"/>
                      <a:pt x="370" y="4856"/>
                    </a:cubicBezTo>
                    <a:cubicBezTo>
                      <a:pt x="594" y="4985"/>
                      <a:pt x="973" y="5059"/>
                      <a:pt x="1299" y="5059"/>
                    </a:cubicBezTo>
                    <a:cubicBezTo>
                      <a:pt x="1424" y="5059"/>
                      <a:pt x="1542" y="5048"/>
                      <a:pt x="1640" y="5025"/>
                    </a:cubicBezTo>
                    <a:cubicBezTo>
                      <a:pt x="1986" y="4942"/>
                      <a:pt x="2320" y="4732"/>
                      <a:pt x="2520" y="4402"/>
                    </a:cubicBezTo>
                    <a:lnTo>
                      <a:pt x="2520" y="4402"/>
                    </a:lnTo>
                    <a:cubicBezTo>
                      <a:pt x="2359" y="4497"/>
                      <a:pt x="2173" y="4566"/>
                      <a:pt x="1991" y="4566"/>
                    </a:cubicBezTo>
                    <a:cubicBezTo>
                      <a:pt x="1906" y="4566"/>
                      <a:pt x="1821" y="4551"/>
                      <a:pt x="1740" y="4516"/>
                    </a:cubicBezTo>
                    <a:cubicBezTo>
                      <a:pt x="1483" y="4405"/>
                      <a:pt x="1303" y="4142"/>
                      <a:pt x="1297" y="3865"/>
                    </a:cubicBezTo>
                    <a:cubicBezTo>
                      <a:pt x="1293" y="3589"/>
                      <a:pt x="1470" y="3316"/>
                      <a:pt x="1726" y="3213"/>
                    </a:cubicBezTo>
                    <a:cubicBezTo>
                      <a:pt x="1802" y="3182"/>
                      <a:pt x="1882" y="3168"/>
                      <a:pt x="1961" y="3168"/>
                    </a:cubicBezTo>
                    <a:cubicBezTo>
                      <a:pt x="2152" y="3168"/>
                      <a:pt x="2341" y="3252"/>
                      <a:pt x="2466" y="3402"/>
                    </a:cubicBezTo>
                    <a:cubicBezTo>
                      <a:pt x="2476" y="3133"/>
                      <a:pt x="2672" y="2849"/>
                      <a:pt x="2909" y="2719"/>
                    </a:cubicBezTo>
                    <a:cubicBezTo>
                      <a:pt x="3146" y="2589"/>
                      <a:pt x="3419" y="2539"/>
                      <a:pt x="3686" y="2479"/>
                    </a:cubicBezTo>
                    <a:cubicBezTo>
                      <a:pt x="4029" y="2403"/>
                      <a:pt x="4376" y="2299"/>
                      <a:pt x="4679" y="2116"/>
                    </a:cubicBezTo>
                    <a:cubicBezTo>
                      <a:pt x="4982" y="1933"/>
                      <a:pt x="5242" y="1660"/>
                      <a:pt x="5348" y="1323"/>
                    </a:cubicBezTo>
                    <a:cubicBezTo>
                      <a:pt x="5459" y="986"/>
                      <a:pt x="5392" y="583"/>
                      <a:pt x="5142" y="334"/>
                    </a:cubicBezTo>
                    <a:cubicBezTo>
                      <a:pt x="4948" y="143"/>
                      <a:pt x="4669" y="80"/>
                      <a:pt x="4399" y="40"/>
                    </a:cubicBezTo>
                    <a:cubicBezTo>
                      <a:pt x="4122" y="0"/>
                      <a:pt x="3852" y="0"/>
                      <a:pt x="35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2"/>
              <p:cNvSpPr/>
              <p:nvPr/>
            </p:nvSpPr>
            <p:spPr>
              <a:xfrm>
                <a:off x="5928408" y="1437402"/>
                <a:ext cx="38333" cy="27146"/>
              </a:xfrm>
              <a:custGeom>
                <a:rect b="b" l="l" r="r" t="t"/>
                <a:pathLst>
                  <a:path extrusionOk="0" h="364" w="514">
                    <a:moveTo>
                      <a:pt x="210" y="0"/>
                    </a:moveTo>
                    <a:lnTo>
                      <a:pt x="0" y="36"/>
                    </a:lnTo>
                    <a:cubicBezTo>
                      <a:pt x="17" y="150"/>
                      <a:pt x="87" y="250"/>
                      <a:pt x="187" y="310"/>
                    </a:cubicBezTo>
                    <a:cubicBezTo>
                      <a:pt x="247" y="343"/>
                      <a:pt x="317" y="363"/>
                      <a:pt x="387" y="363"/>
                    </a:cubicBezTo>
                    <a:cubicBezTo>
                      <a:pt x="430" y="363"/>
                      <a:pt x="474" y="356"/>
                      <a:pt x="514" y="343"/>
                    </a:cubicBezTo>
                    <a:lnTo>
                      <a:pt x="443" y="140"/>
                    </a:lnTo>
                    <a:cubicBezTo>
                      <a:pt x="426" y="146"/>
                      <a:pt x="408" y="149"/>
                      <a:pt x="390" y="149"/>
                    </a:cubicBezTo>
                    <a:cubicBezTo>
                      <a:pt x="357" y="149"/>
                      <a:pt x="324" y="140"/>
                      <a:pt x="297" y="124"/>
                    </a:cubicBezTo>
                    <a:cubicBezTo>
                      <a:pt x="254" y="96"/>
                      <a:pt x="220" y="50"/>
                      <a:pt x="210"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2"/>
              <p:cNvSpPr/>
              <p:nvPr/>
            </p:nvSpPr>
            <p:spPr>
              <a:xfrm>
                <a:off x="5926916" y="1332025"/>
                <a:ext cx="15438" cy="26699"/>
              </a:xfrm>
              <a:custGeom>
                <a:rect b="b" l="l" r="r" t="t"/>
                <a:pathLst>
                  <a:path extrusionOk="0" h="358" w="207">
                    <a:moveTo>
                      <a:pt x="93" y="0"/>
                    </a:moveTo>
                    <a:cubicBezTo>
                      <a:pt x="92" y="0"/>
                      <a:pt x="91" y="0"/>
                      <a:pt x="90" y="0"/>
                    </a:cubicBezTo>
                    <a:cubicBezTo>
                      <a:pt x="37" y="3"/>
                      <a:pt x="0" y="87"/>
                      <a:pt x="7" y="187"/>
                    </a:cubicBezTo>
                    <a:cubicBezTo>
                      <a:pt x="14" y="283"/>
                      <a:pt x="60" y="357"/>
                      <a:pt x="111" y="357"/>
                    </a:cubicBezTo>
                    <a:cubicBezTo>
                      <a:pt x="113" y="357"/>
                      <a:pt x="115" y="357"/>
                      <a:pt x="117" y="357"/>
                    </a:cubicBezTo>
                    <a:cubicBezTo>
                      <a:pt x="170" y="354"/>
                      <a:pt x="207" y="270"/>
                      <a:pt x="200" y="174"/>
                    </a:cubicBezTo>
                    <a:cubicBezTo>
                      <a:pt x="194" y="76"/>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2"/>
              <p:cNvSpPr/>
              <p:nvPr/>
            </p:nvSpPr>
            <p:spPr>
              <a:xfrm>
                <a:off x="5897309" y="1291082"/>
                <a:ext cx="54740" cy="27817"/>
              </a:xfrm>
              <a:custGeom>
                <a:rect b="b" l="l" r="r" t="t"/>
                <a:pathLst>
                  <a:path extrusionOk="0" h="373" w="734">
                    <a:moveTo>
                      <a:pt x="553" y="1"/>
                    </a:moveTo>
                    <a:cubicBezTo>
                      <a:pt x="527" y="1"/>
                      <a:pt x="500" y="4"/>
                      <a:pt x="474" y="9"/>
                    </a:cubicBezTo>
                    <a:cubicBezTo>
                      <a:pt x="337" y="29"/>
                      <a:pt x="204" y="86"/>
                      <a:pt x="91" y="169"/>
                    </a:cubicBezTo>
                    <a:cubicBezTo>
                      <a:pt x="64" y="189"/>
                      <a:pt x="37" y="209"/>
                      <a:pt x="21" y="239"/>
                    </a:cubicBezTo>
                    <a:cubicBezTo>
                      <a:pt x="4" y="269"/>
                      <a:pt x="1" y="306"/>
                      <a:pt x="21" y="332"/>
                    </a:cubicBezTo>
                    <a:cubicBezTo>
                      <a:pt x="40" y="364"/>
                      <a:pt x="76" y="372"/>
                      <a:pt x="113" y="372"/>
                    </a:cubicBezTo>
                    <a:cubicBezTo>
                      <a:pt x="127" y="372"/>
                      <a:pt x="141" y="371"/>
                      <a:pt x="154" y="369"/>
                    </a:cubicBezTo>
                    <a:cubicBezTo>
                      <a:pt x="264" y="356"/>
                      <a:pt x="734" y="283"/>
                      <a:pt x="727" y="126"/>
                    </a:cubicBezTo>
                    <a:cubicBezTo>
                      <a:pt x="724" y="76"/>
                      <a:pt x="680" y="29"/>
                      <a:pt x="631" y="13"/>
                    </a:cubicBezTo>
                    <a:cubicBezTo>
                      <a:pt x="606" y="4"/>
                      <a:pt x="580" y="1"/>
                      <a:pt x="5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2"/>
              <p:cNvSpPr/>
              <p:nvPr/>
            </p:nvSpPr>
            <p:spPr>
              <a:xfrm>
                <a:off x="6169738" y="4313231"/>
                <a:ext cx="679252" cy="318446"/>
              </a:xfrm>
              <a:custGeom>
                <a:rect b="b" l="l" r="r" t="t"/>
                <a:pathLst>
                  <a:path extrusionOk="0" h="4270" w="9108">
                    <a:moveTo>
                      <a:pt x="0" y="0"/>
                    </a:moveTo>
                    <a:lnTo>
                      <a:pt x="997" y="4269"/>
                    </a:lnTo>
                    <a:lnTo>
                      <a:pt x="9084" y="4269"/>
                    </a:lnTo>
                    <a:cubicBezTo>
                      <a:pt x="9107" y="3689"/>
                      <a:pt x="8718" y="3159"/>
                      <a:pt x="8215" y="2866"/>
                    </a:cubicBezTo>
                    <a:cubicBezTo>
                      <a:pt x="7711" y="2570"/>
                      <a:pt x="7124" y="2463"/>
                      <a:pt x="6555" y="2339"/>
                    </a:cubicBezTo>
                    <a:cubicBezTo>
                      <a:pt x="5982" y="2216"/>
                      <a:pt x="5399" y="2067"/>
                      <a:pt x="4939" y="1707"/>
                    </a:cubicBezTo>
                    <a:cubicBezTo>
                      <a:pt x="4439" y="1320"/>
                      <a:pt x="4199" y="743"/>
                      <a:pt x="4085" y="67"/>
                    </a:cubicBezTo>
                    <a:lnTo>
                      <a:pt x="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2"/>
              <p:cNvSpPr/>
              <p:nvPr/>
            </p:nvSpPr>
            <p:spPr>
              <a:xfrm>
                <a:off x="5437543" y="4313231"/>
                <a:ext cx="673062" cy="318446"/>
              </a:xfrm>
              <a:custGeom>
                <a:rect b="b" l="l" r="r" t="t"/>
                <a:pathLst>
                  <a:path extrusionOk="0" h="4270" w="9025">
                    <a:moveTo>
                      <a:pt x="258" y="0"/>
                    </a:moveTo>
                    <a:lnTo>
                      <a:pt x="1" y="4269"/>
                    </a:lnTo>
                    <a:lnTo>
                      <a:pt x="9002" y="4269"/>
                    </a:lnTo>
                    <a:cubicBezTo>
                      <a:pt x="9025" y="3689"/>
                      <a:pt x="8635" y="3159"/>
                      <a:pt x="8131" y="2866"/>
                    </a:cubicBezTo>
                    <a:cubicBezTo>
                      <a:pt x="7628" y="2570"/>
                      <a:pt x="7042" y="2463"/>
                      <a:pt x="6469" y="2339"/>
                    </a:cubicBezTo>
                    <a:cubicBezTo>
                      <a:pt x="5899" y="2216"/>
                      <a:pt x="5316" y="2067"/>
                      <a:pt x="4856" y="1707"/>
                    </a:cubicBezTo>
                    <a:cubicBezTo>
                      <a:pt x="4357" y="1320"/>
                      <a:pt x="4117" y="743"/>
                      <a:pt x="4003" y="67"/>
                    </a:cubicBezTo>
                    <a:lnTo>
                      <a:pt x="2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2"/>
              <p:cNvSpPr/>
              <p:nvPr/>
            </p:nvSpPr>
            <p:spPr>
              <a:xfrm>
                <a:off x="5521815" y="4313753"/>
                <a:ext cx="38109" cy="318595"/>
              </a:xfrm>
              <a:custGeom>
                <a:rect b="b" l="l" r="r" t="t"/>
                <a:pathLst>
                  <a:path extrusionOk="0" h="4272" w="511">
                    <a:moveTo>
                      <a:pt x="240" y="0"/>
                    </a:moveTo>
                    <a:lnTo>
                      <a:pt x="0" y="4255"/>
                    </a:lnTo>
                    <a:lnTo>
                      <a:pt x="267" y="4272"/>
                    </a:lnTo>
                    <a:lnTo>
                      <a:pt x="511" y="13"/>
                    </a:lnTo>
                    <a:lnTo>
                      <a:pt x="2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2"/>
              <p:cNvSpPr/>
              <p:nvPr/>
            </p:nvSpPr>
            <p:spPr>
              <a:xfrm>
                <a:off x="6248193" y="4311963"/>
                <a:ext cx="94788" cy="322175"/>
              </a:xfrm>
              <a:custGeom>
                <a:rect b="b" l="l" r="r" t="t"/>
                <a:pathLst>
                  <a:path extrusionOk="0" h="4320" w="1271">
                    <a:moveTo>
                      <a:pt x="261" y="0"/>
                    </a:moveTo>
                    <a:lnTo>
                      <a:pt x="1" y="60"/>
                    </a:lnTo>
                    <a:lnTo>
                      <a:pt x="1008" y="4319"/>
                    </a:lnTo>
                    <a:lnTo>
                      <a:pt x="1271" y="4256"/>
                    </a:lnTo>
                    <a:lnTo>
                      <a:pt x="2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2"/>
              <p:cNvSpPr/>
              <p:nvPr/>
            </p:nvSpPr>
            <p:spPr>
              <a:xfrm>
                <a:off x="5406295" y="2436656"/>
                <a:ext cx="1214495" cy="1938045"/>
              </a:xfrm>
              <a:custGeom>
                <a:rect b="b" l="l" r="r" t="t"/>
                <a:pathLst>
                  <a:path extrusionOk="0" h="25987" w="16285">
                    <a:moveTo>
                      <a:pt x="1217" y="1"/>
                    </a:moveTo>
                    <a:lnTo>
                      <a:pt x="986" y="4889"/>
                    </a:lnTo>
                    <a:lnTo>
                      <a:pt x="0" y="25986"/>
                    </a:lnTo>
                    <a:lnTo>
                      <a:pt x="6924" y="25986"/>
                    </a:lnTo>
                    <a:lnTo>
                      <a:pt x="7008" y="20281"/>
                    </a:lnTo>
                    <a:lnTo>
                      <a:pt x="7064" y="16289"/>
                    </a:lnTo>
                    <a:lnTo>
                      <a:pt x="7601" y="18665"/>
                    </a:lnTo>
                    <a:lnTo>
                      <a:pt x="9257" y="25986"/>
                    </a:lnTo>
                    <a:lnTo>
                      <a:pt x="16285" y="25986"/>
                    </a:lnTo>
                    <a:lnTo>
                      <a:pt x="10134" y="1847"/>
                    </a:lnTo>
                    <a:lnTo>
                      <a:pt x="9664" y="1"/>
                    </a:ln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2"/>
              <p:cNvSpPr/>
              <p:nvPr/>
            </p:nvSpPr>
            <p:spPr>
              <a:xfrm>
                <a:off x="5755166" y="2865099"/>
                <a:ext cx="178016" cy="1084133"/>
              </a:xfrm>
              <a:custGeom>
                <a:rect b="b" l="l" r="r" t="t"/>
                <a:pathLst>
                  <a:path extrusionOk="0" h="14537" w="2387">
                    <a:moveTo>
                      <a:pt x="1" y="0"/>
                    </a:moveTo>
                    <a:lnTo>
                      <a:pt x="2330" y="14536"/>
                    </a:lnTo>
                    <a:lnTo>
                      <a:pt x="2386" y="10544"/>
                    </a:lnTo>
                    <a:lnTo>
                      <a:pt x="1" y="0"/>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2"/>
              <p:cNvSpPr/>
              <p:nvPr/>
            </p:nvSpPr>
            <p:spPr>
              <a:xfrm>
                <a:off x="5136625" y="1660535"/>
                <a:ext cx="1116425" cy="1140737"/>
              </a:xfrm>
              <a:custGeom>
                <a:rect b="b" l="l" r="r" t="t"/>
                <a:pathLst>
                  <a:path extrusionOk="0" h="15296" w="14970">
                    <a:moveTo>
                      <a:pt x="6148" y="0"/>
                    </a:moveTo>
                    <a:cubicBezTo>
                      <a:pt x="6148" y="0"/>
                      <a:pt x="3243" y="847"/>
                      <a:pt x="2703" y="1454"/>
                    </a:cubicBezTo>
                    <a:cubicBezTo>
                      <a:pt x="2197" y="2023"/>
                      <a:pt x="0" y="6829"/>
                      <a:pt x="200" y="8518"/>
                    </a:cubicBezTo>
                    <a:cubicBezTo>
                      <a:pt x="357" y="9801"/>
                      <a:pt x="2813" y="13044"/>
                      <a:pt x="3986" y="14530"/>
                    </a:cubicBezTo>
                    <a:cubicBezTo>
                      <a:pt x="4359" y="14999"/>
                      <a:pt x="4602" y="15296"/>
                      <a:pt x="4602" y="15296"/>
                    </a:cubicBezTo>
                    <a:lnTo>
                      <a:pt x="4833" y="10408"/>
                    </a:lnTo>
                    <a:lnTo>
                      <a:pt x="14970" y="10408"/>
                    </a:lnTo>
                    <a:lnTo>
                      <a:pt x="9224" y="0"/>
                    </a:lnTo>
                    <a:close/>
                  </a:path>
                </a:pathLst>
              </a:cu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2"/>
              <p:cNvSpPr/>
              <p:nvPr/>
            </p:nvSpPr>
            <p:spPr>
              <a:xfrm>
                <a:off x="6678427" y="2275197"/>
                <a:ext cx="273401" cy="213217"/>
              </a:xfrm>
              <a:custGeom>
                <a:rect b="b" l="l" r="r" t="t"/>
                <a:pathLst>
                  <a:path extrusionOk="0" h="2859" w="3666">
                    <a:moveTo>
                      <a:pt x="2173" y="0"/>
                    </a:moveTo>
                    <a:cubicBezTo>
                      <a:pt x="1896" y="0"/>
                      <a:pt x="1556" y="36"/>
                      <a:pt x="1243" y="93"/>
                    </a:cubicBezTo>
                    <a:cubicBezTo>
                      <a:pt x="786" y="173"/>
                      <a:pt x="254" y="196"/>
                      <a:pt x="254" y="196"/>
                    </a:cubicBezTo>
                    <a:lnTo>
                      <a:pt x="0" y="2858"/>
                    </a:lnTo>
                    <a:cubicBezTo>
                      <a:pt x="0" y="2858"/>
                      <a:pt x="2919" y="2695"/>
                      <a:pt x="3103" y="2372"/>
                    </a:cubicBezTo>
                    <a:cubicBezTo>
                      <a:pt x="3213" y="2179"/>
                      <a:pt x="3059" y="2092"/>
                      <a:pt x="3059" y="2092"/>
                    </a:cubicBezTo>
                    <a:lnTo>
                      <a:pt x="3059" y="2092"/>
                    </a:lnTo>
                    <a:cubicBezTo>
                      <a:pt x="3059" y="2092"/>
                      <a:pt x="3069" y="2093"/>
                      <a:pt x="3085" y="2093"/>
                    </a:cubicBezTo>
                    <a:cubicBezTo>
                      <a:pt x="3160" y="2093"/>
                      <a:pt x="3375" y="2081"/>
                      <a:pt x="3446" y="1955"/>
                    </a:cubicBezTo>
                    <a:cubicBezTo>
                      <a:pt x="3536" y="1803"/>
                      <a:pt x="3406" y="1675"/>
                      <a:pt x="3406" y="1675"/>
                    </a:cubicBezTo>
                    <a:cubicBezTo>
                      <a:pt x="3406" y="1675"/>
                      <a:pt x="3666" y="1652"/>
                      <a:pt x="3626" y="1419"/>
                    </a:cubicBezTo>
                    <a:cubicBezTo>
                      <a:pt x="3582" y="1159"/>
                      <a:pt x="2776" y="863"/>
                      <a:pt x="1963" y="626"/>
                    </a:cubicBezTo>
                    <a:lnTo>
                      <a:pt x="1963" y="626"/>
                    </a:lnTo>
                    <a:cubicBezTo>
                      <a:pt x="1979" y="627"/>
                      <a:pt x="1996" y="627"/>
                      <a:pt x="2011" y="627"/>
                    </a:cubicBezTo>
                    <a:cubicBezTo>
                      <a:pt x="2511" y="627"/>
                      <a:pt x="2785" y="435"/>
                      <a:pt x="2753" y="170"/>
                    </a:cubicBezTo>
                    <a:cubicBezTo>
                      <a:pt x="2738" y="49"/>
                      <a:pt x="2498" y="0"/>
                      <a:pt x="2173" y="0"/>
                    </a:cubicBez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2"/>
              <p:cNvSpPr/>
              <p:nvPr/>
            </p:nvSpPr>
            <p:spPr>
              <a:xfrm>
                <a:off x="6843690" y="2364092"/>
                <a:ext cx="92551" cy="43106"/>
              </a:xfrm>
              <a:custGeom>
                <a:rect b="b" l="l" r="r" t="t"/>
                <a:pathLst>
                  <a:path extrusionOk="0" h="578" w="1241">
                    <a:moveTo>
                      <a:pt x="37" y="0"/>
                    </a:moveTo>
                    <a:lnTo>
                      <a:pt x="0" y="214"/>
                    </a:lnTo>
                    <a:cubicBezTo>
                      <a:pt x="653" y="324"/>
                      <a:pt x="1133" y="577"/>
                      <a:pt x="1140" y="577"/>
                    </a:cubicBezTo>
                    <a:lnTo>
                      <a:pt x="1240" y="387"/>
                    </a:lnTo>
                    <a:cubicBezTo>
                      <a:pt x="1220" y="377"/>
                      <a:pt x="727" y="117"/>
                      <a:pt x="37"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2"/>
              <p:cNvSpPr/>
              <p:nvPr/>
            </p:nvSpPr>
            <p:spPr>
              <a:xfrm>
                <a:off x="6833025" y="2405855"/>
                <a:ext cx="76069" cy="32889"/>
              </a:xfrm>
              <a:custGeom>
                <a:rect b="b" l="l" r="r" t="t"/>
                <a:pathLst>
                  <a:path extrusionOk="0" h="441" w="1020">
                    <a:moveTo>
                      <a:pt x="33" y="0"/>
                    </a:moveTo>
                    <a:lnTo>
                      <a:pt x="0" y="214"/>
                    </a:lnTo>
                    <a:cubicBezTo>
                      <a:pt x="460" y="280"/>
                      <a:pt x="950" y="440"/>
                      <a:pt x="953" y="440"/>
                    </a:cubicBezTo>
                    <a:lnTo>
                      <a:pt x="1020" y="237"/>
                    </a:lnTo>
                    <a:cubicBezTo>
                      <a:pt x="1000" y="231"/>
                      <a:pt x="510" y="71"/>
                      <a:pt x="33"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2"/>
              <p:cNvSpPr/>
              <p:nvPr/>
            </p:nvSpPr>
            <p:spPr>
              <a:xfrm>
                <a:off x="6007385" y="2436656"/>
                <a:ext cx="154674" cy="137745"/>
              </a:xfrm>
              <a:custGeom>
                <a:rect b="b" l="l" r="r" t="t"/>
                <a:pathLst>
                  <a:path extrusionOk="0" h="1847" w="2074">
                    <a:moveTo>
                      <a:pt x="1" y="1"/>
                    </a:moveTo>
                    <a:cubicBezTo>
                      <a:pt x="310" y="597"/>
                      <a:pt x="694" y="1107"/>
                      <a:pt x="1164" y="1387"/>
                    </a:cubicBezTo>
                    <a:cubicBezTo>
                      <a:pt x="1444" y="1553"/>
                      <a:pt x="1750" y="1707"/>
                      <a:pt x="2074" y="1847"/>
                    </a:cubicBezTo>
                    <a:lnTo>
                      <a:pt x="1604" y="1"/>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2"/>
              <p:cNvSpPr/>
              <p:nvPr/>
            </p:nvSpPr>
            <p:spPr>
              <a:xfrm>
                <a:off x="5922665" y="2152145"/>
                <a:ext cx="287869" cy="284588"/>
              </a:xfrm>
              <a:custGeom>
                <a:rect b="b" l="l" r="r" t="t"/>
                <a:pathLst>
                  <a:path extrusionOk="0" h="3816" w="3860">
                    <a:moveTo>
                      <a:pt x="0" y="0"/>
                    </a:moveTo>
                    <a:cubicBezTo>
                      <a:pt x="1" y="0"/>
                      <a:pt x="300" y="2216"/>
                      <a:pt x="1137" y="3816"/>
                    </a:cubicBezTo>
                    <a:lnTo>
                      <a:pt x="3859" y="3816"/>
                    </a:lnTo>
                    <a:lnTo>
                      <a:pt x="0" y="0"/>
                    </a:lnTo>
                    <a:close/>
                  </a:path>
                </a:pathLst>
              </a:custGeom>
              <a:solidFill>
                <a:srgbClr val="B57C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2"/>
              <p:cNvSpPr/>
              <p:nvPr/>
            </p:nvSpPr>
            <p:spPr>
              <a:xfrm>
                <a:off x="5824522" y="1660535"/>
                <a:ext cx="912157" cy="883296"/>
              </a:xfrm>
              <a:custGeom>
                <a:rect b="b" l="l" r="r" t="t"/>
                <a:pathLst>
                  <a:path extrusionOk="0" h="11844" w="12231">
                    <a:moveTo>
                      <a:pt x="0" y="0"/>
                    </a:moveTo>
                    <a:lnTo>
                      <a:pt x="1316" y="6592"/>
                    </a:lnTo>
                    <a:cubicBezTo>
                      <a:pt x="1316" y="6592"/>
                      <a:pt x="2319" y="10334"/>
                      <a:pt x="4282" y="11300"/>
                    </a:cubicBezTo>
                    <a:cubicBezTo>
                      <a:pt x="5140" y="11722"/>
                      <a:pt x="6629" y="11843"/>
                      <a:pt x="8065" y="11843"/>
                    </a:cubicBezTo>
                    <a:cubicBezTo>
                      <a:pt x="10036" y="11843"/>
                      <a:pt x="11907" y="11614"/>
                      <a:pt x="11907" y="11614"/>
                    </a:cubicBezTo>
                    <a:lnTo>
                      <a:pt x="12230" y="7578"/>
                    </a:lnTo>
                    <a:lnTo>
                      <a:pt x="7165" y="6929"/>
                    </a:lnTo>
                    <a:cubicBezTo>
                      <a:pt x="7165" y="6929"/>
                      <a:pt x="4966" y="1657"/>
                      <a:pt x="3582" y="947"/>
                    </a:cubicBezTo>
                    <a:cubicBezTo>
                      <a:pt x="2196" y="237"/>
                      <a:pt x="0" y="0"/>
                      <a:pt x="0" y="0"/>
                    </a:cubicBezTo>
                    <a:close/>
                  </a:path>
                </a:pathLst>
              </a:cu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2"/>
              <p:cNvSpPr/>
              <p:nvPr/>
            </p:nvSpPr>
            <p:spPr>
              <a:xfrm>
                <a:off x="5433814" y="2152145"/>
                <a:ext cx="78157" cy="649123"/>
              </a:xfrm>
              <a:custGeom>
                <a:rect b="b" l="l" r="r" t="t"/>
                <a:pathLst>
                  <a:path extrusionOk="0" h="8704" w="1048">
                    <a:moveTo>
                      <a:pt x="1047" y="0"/>
                    </a:moveTo>
                    <a:lnTo>
                      <a:pt x="1" y="7938"/>
                    </a:lnTo>
                    <a:cubicBezTo>
                      <a:pt x="374" y="8407"/>
                      <a:pt x="617" y="8704"/>
                      <a:pt x="617" y="8704"/>
                    </a:cubicBezTo>
                    <a:lnTo>
                      <a:pt x="854" y="3816"/>
                    </a:lnTo>
                    <a:lnTo>
                      <a:pt x="1047" y="0"/>
                    </a:lnTo>
                    <a:close/>
                  </a:path>
                </a:pathLst>
              </a:custGeom>
              <a:solidFill>
                <a:srgbClr val="B57C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C6150"/>
                  </a:solidFill>
                </a:endParaRPr>
              </a:p>
            </p:txBody>
          </p:sp>
          <p:sp>
            <p:nvSpPr>
              <p:cNvPr id="639" name="Google Shape;639;p42"/>
              <p:cNvSpPr/>
              <p:nvPr/>
            </p:nvSpPr>
            <p:spPr>
              <a:xfrm>
                <a:off x="5809607" y="2632718"/>
                <a:ext cx="311212" cy="328663"/>
              </a:xfrm>
              <a:custGeom>
                <a:rect b="b" l="l" r="r" t="t"/>
                <a:pathLst>
                  <a:path extrusionOk="0" h="4407" w="4173">
                    <a:moveTo>
                      <a:pt x="3266" y="217"/>
                    </a:moveTo>
                    <a:lnTo>
                      <a:pt x="3933" y="2877"/>
                    </a:lnTo>
                    <a:lnTo>
                      <a:pt x="2493" y="4127"/>
                    </a:lnTo>
                    <a:lnTo>
                      <a:pt x="803" y="2853"/>
                    </a:lnTo>
                    <a:lnTo>
                      <a:pt x="263" y="217"/>
                    </a:lnTo>
                    <a:close/>
                    <a:moveTo>
                      <a:pt x="0" y="1"/>
                    </a:moveTo>
                    <a:lnTo>
                      <a:pt x="610" y="2977"/>
                    </a:lnTo>
                    <a:lnTo>
                      <a:pt x="2503" y="4406"/>
                    </a:lnTo>
                    <a:lnTo>
                      <a:pt x="4172" y="2953"/>
                    </a:lnTo>
                    <a:lnTo>
                      <a:pt x="3436" y="1"/>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2"/>
              <p:cNvSpPr/>
              <p:nvPr/>
            </p:nvSpPr>
            <p:spPr>
              <a:xfrm>
                <a:off x="5467373" y="2632718"/>
                <a:ext cx="167352" cy="336568"/>
              </a:xfrm>
              <a:custGeom>
                <a:rect b="b" l="l" r="r" t="t"/>
                <a:pathLst>
                  <a:path extrusionOk="0" h="4513" w="2244">
                    <a:moveTo>
                      <a:pt x="270" y="1"/>
                    </a:moveTo>
                    <a:lnTo>
                      <a:pt x="270" y="217"/>
                    </a:lnTo>
                    <a:lnTo>
                      <a:pt x="2030" y="217"/>
                    </a:lnTo>
                    <a:lnTo>
                      <a:pt x="2030" y="2860"/>
                    </a:lnTo>
                    <a:lnTo>
                      <a:pt x="1" y="4339"/>
                    </a:lnTo>
                    <a:lnTo>
                      <a:pt x="130" y="4513"/>
                    </a:lnTo>
                    <a:lnTo>
                      <a:pt x="2243" y="2970"/>
                    </a:lnTo>
                    <a:lnTo>
                      <a:pt x="2243" y="1"/>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2"/>
              <p:cNvSpPr/>
              <p:nvPr/>
            </p:nvSpPr>
            <p:spPr>
              <a:xfrm>
                <a:off x="6002463" y="2336872"/>
                <a:ext cx="240140" cy="192112"/>
              </a:xfrm>
              <a:custGeom>
                <a:rect b="b" l="l" r="r" t="t"/>
                <a:pathLst>
                  <a:path extrusionOk="0" h="2576" w="3220">
                    <a:moveTo>
                      <a:pt x="1010" y="1"/>
                    </a:moveTo>
                    <a:cubicBezTo>
                      <a:pt x="951" y="1"/>
                      <a:pt x="891" y="2"/>
                      <a:pt x="830" y="6"/>
                    </a:cubicBezTo>
                    <a:cubicBezTo>
                      <a:pt x="364" y="29"/>
                      <a:pt x="13" y="136"/>
                      <a:pt x="1" y="142"/>
                    </a:cubicBezTo>
                    <a:lnTo>
                      <a:pt x="81" y="399"/>
                    </a:lnTo>
                    <a:cubicBezTo>
                      <a:pt x="88" y="397"/>
                      <a:pt x="501" y="270"/>
                      <a:pt x="1009" y="270"/>
                    </a:cubicBezTo>
                    <a:cubicBezTo>
                      <a:pt x="1405" y="270"/>
                      <a:pt x="1859" y="348"/>
                      <a:pt x="2223" y="622"/>
                    </a:cubicBezTo>
                    <a:cubicBezTo>
                      <a:pt x="2709" y="988"/>
                      <a:pt x="2946" y="1645"/>
                      <a:pt x="2926" y="2568"/>
                    </a:cubicBezTo>
                    <a:lnTo>
                      <a:pt x="3192" y="2575"/>
                    </a:lnTo>
                    <a:cubicBezTo>
                      <a:pt x="3220" y="1559"/>
                      <a:pt x="2946" y="828"/>
                      <a:pt x="2383" y="405"/>
                    </a:cubicBezTo>
                    <a:cubicBezTo>
                      <a:pt x="2031" y="140"/>
                      <a:pt x="1559" y="1"/>
                      <a:pt x="10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C6150"/>
                  </a:solidFill>
                </a:endParaRPr>
              </a:p>
            </p:txBody>
          </p:sp>
          <p:sp>
            <p:nvSpPr>
              <p:cNvPr id="642" name="Google Shape;642;p42"/>
              <p:cNvSpPr/>
              <p:nvPr/>
            </p:nvSpPr>
            <p:spPr>
              <a:xfrm>
                <a:off x="5728840" y="1347611"/>
                <a:ext cx="40048" cy="55038"/>
              </a:xfrm>
              <a:custGeom>
                <a:rect b="b" l="l" r="r" t="t"/>
                <a:pathLst>
                  <a:path extrusionOk="0" h="738" w="537">
                    <a:moveTo>
                      <a:pt x="434" y="1"/>
                    </a:moveTo>
                    <a:lnTo>
                      <a:pt x="0" y="38"/>
                    </a:lnTo>
                    <a:lnTo>
                      <a:pt x="20" y="254"/>
                    </a:lnTo>
                    <a:lnTo>
                      <a:pt x="280" y="231"/>
                    </a:lnTo>
                    <a:lnTo>
                      <a:pt x="280" y="231"/>
                    </a:lnTo>
                    <a:cubicBezTo>
                      <a:pt x="234" y="401"/>
                      <a:pt x="237" y="585"/>
                      <a:pt x="294" y="737"/>
                    </a:cubicBezTo>
                    <a:lnTo>
                      <a:pt x="494" y="661"/>
                    </a:lnTo>
                    <a:cubicBezTo>
                      <a:pt x="440" y="511"/>
                      <a:pt x="457" y="314"/>
                      <a:pt x="537" y="157"/>
                    </a:cubicBezTo>
                    <a:lnTo>
                      <a:pt x="434"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2"/>
              <p:cNvSpPr/>
              <p:nvPr/>
            </p:nvSpPr>
            <p:spPr>
              <a:xfrm>
                <a:off x="7761433" y="1358872"/>
                <a:ext cx="301815" cy="495344"/>
              </a:xfrm>
              <a:custGeom>
                <a:rect b="b" l="l" r="r" t="t"/>
                <a:pathLst>
                  <a:path extrusionOk="0" h="6642" w="4047">
                    <a:moveTo>
                      <a:pt x="3103" y="0"/>
                    </a:moveTo>
                    <a:lnTo>
                      <a:pt x="1320" y="1513"/>
                    </a:lnTo>
                    <a:lnTo>
                      <a:pt x="380" y="2133"/>
                    </a:lnTo>
                    <a:lnTo>
                      <a:pt x="404" y="3549"/>
                    </a:lnTo>
                    <a:lnTo>
                      <a:pt x="417" y="4062"/>
                    </a:lnTo>
                    <a:lnTo>
                      <a:pt x="0" y="5462"/>
                    </a:lnTo>
                    <a:lnTo>
                      <a:pt x="1707" y="6641"/>
                    </a:lnTo>
                    <a:lnTo>
                      <a:pt x="4046" y="5075"/>
                    </a:lnTo>
                    <a:lnTo>
                      <a:pt x="3103" y="0"/>
                    </a:lnTo>
                    <a:close/>
                  </a:path>
                </a:pathLst>
              </a:custGeom>
              <a:solidFill>
                <a:srgbClr val="9E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2"/>
              <p:cNvSpPr/>
              <p:nvPr/>
            </p:nvSpPr>
            <p:spPr>
              <a:xfrm>
                <a:off x="7789772" y="1471707"/>
                <a:ext cx="121636" cy="151840"/>
              </a:xfrm>
              <a:custGeom>
                <a:rect b="b" l="l" r="r" t="t"/>
                <a:pathLst>
                  <a:path extrusionOk="0" h="2036" w="1631">
                    <a:moveTo>
                      <a:pt x="940" y="0"/>
                    </a:moveTo>
                    <a:lnTo>
                      <a:pt x="0" y="620"/>
                    </a:lnTo>
                    <a:lnTo>
                      <a:pt x="24" y="2036"/>
                    </a:lnTo>
                    <a:cubicBezTo>
                      <a:pt x="751" y="1729"/>
                      <a:pt x="1357" y="1126"/>
                      <a:pt x="1630" y="387"/>
                    </a:cubicBezTo>
                    <a:cubicBezTo>
                      <a:pt x="1394" y="256"/>
                      <a:pt x="1174" y="127"/>
                      <a:pt x="94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2"/>
              <p:cNvSpPr/>
              <p:nvPr/>
            </p:nvSpPr>
            <p:spPr>
              <a:xfrm>
                <a:off x="7664781" y="1072050"/>
                <a:ext cx="355213" cy="488930"/>
              </a:xfrm>
              <a:custGeom>
                <a:rect b="b" l="l" r="r" t="t"/>
                <a:pathLst>
                  <a:path extrusionOk="0" h="6556" w="4763">
                    <a:moveTo>
                      <a:pt x="2194" y="1"/>
                    </a:moveTo>
                    <a:cubicBezTo>
                      <a:pt x="1593" y="1"/>
                      <a:pt x="1109" y="322"/>
                      <a:pt x="744" y="817"/>
                    </a:cubicBezTo>
                    <a:cubicBezTo>
                      <a:pt x="647" y="950"/>
                      <a:pt x="557" y="1093"/>
                      <a:pt x="477" y="1247"/>
                    </a:cubicBezTo>
                    <a:cubicBezTo>
                      <a:pt x="477" y="1253"/>
                      <a:pt x="473" y="1256"/>
                      <a:pt x="470" y="1260"/>
                    </a:cubicBezTo>
                    <a:cubicBezTo>
                      <a:pt x="400" y="1396"/>
                      <a:pt x="337" y="1544"/>
                      <a:pt x="280" y="1693"/>
                    </a:cubicBezTo>
                    <a:cubicBezTo>
                      <a:pt x="87" y="2210"/>
                      <a:pt x="90" y="2926"/>
                      <a:pt x="57" y="3500"/>
                    </a:cubicBezTo>
                    <a:cubicBezTo>
                      <a:pt x="0" y="4555"/>
                      <a:pt x="100" y="5439"/>
                      <a:pt x="610" y="5949"/>
                    </a:cubicBezTo>
                    <a:cubicBezTo>
                      <a:pt x="1069" y="6404"/>
                      <a:pt x="1541" y="6556"/>
                      <a:pt x="1967" y="6556"/>
                    </a:cubicBezTo>
                    <a:cubicBezTo>
                      <a:pt x="2818" y="6556"/>
                      <a:pt x="3483" y="5949"/>
                      <a:pt x="3483" y="5949"/>
                    </a:cubicBezTo>
                    <a:lnTo>
                      <a:pt x="4592" y="3483"/>
                    </a:lnTo>
                    <a:lnTo>
                      <a:pt x="4679" y="3289"/>
                    </a:lnTo>
                    <a:lnTo>
                      <a:pt x="4692" y="3256"/>
                    </a:lnTo>
                    <a:lnTo>
                      <a:pt x="4759" y="3113"/>
                    </a:lnTo>
                    <a:lnTo>
                      <a:pt x="4759" y="3026"/>
                    </a:lnTo>
                    <a:lnTo>
                      <a:pt x="4759" y="2996"/>
                    </a:lnTo>
                    <a:cubicBezTo>
                      <a:pt x="4763" y="2670"/>
                      <a:pt x="4712" y="1730"/>
                      <a:pt x="4189" y="990"/>
                    </a:cubicBezTo>
                    <a:cubicBezTo>
                      <a:pt x="3829" y="481"/>
                      <a:pt x="3246" y="61"/>
                      <a:pt x="2299" y="4"/>
                    </a:cubicBezTo>
                    <a:cubicBezTo>
                      <a:pt x="2264" y="2"/>
                      <a:pt x="2229" y="1"/>
                      <a:pt x="2194" y="1"/>
                    </a:cubicBezTo>
                    <a:close/>
                  </a:path>
                </a:pathLst>
              </a:custGeom>
              <a:solidFill>
                <a:srgbClr val="9E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2"/>
              <p:cNvSpPr/>
              <p:nvPr/>
            </p:nvSpPr>
            <p:spPr>
              <a:xfrm>
                <a:off x="7746294" y="1294512"/>
                <a:ext cx="28638" cy="111643"/>
              </a:xfrm>
              <a:custGeom>
                <a:rect b="b" l="l" r="r" t="t"/>
                <a:pathLst>
                  <a:path extrusionOk="0" h="1497" w="384">
                    <a:moveTo>
                      <a:pt x="171" y="0"/>
                    </a:moveTo>
                    <a:lnTo>
                      <a:pt x="14" y="1100"/>
                    </a:lnTo>
                    <a:cubicBezTo>
                      <a:pt x="0" y="1197"/>
                      <a:pt x="27" y="1293"/>
                      <a:pt x="91" y="1369"/>
                    </a:cubicBezTo>
                    <a:cubicBezTo>
                      <a:pt x="151" y="1443"/>
                      <a:pt x="240" y="1489"/>
                      <a:pt x="337" y="1497"/>
                    </a:cubicBezTo>
                    <a:lnTo>
                      <a:pt x="351" y="1280"/>
                    </a:lnTo>
                    <a:cubicBezTo>
                      <a:pt x="314" y="1280"/>
                      <a:pt x="280" y="1260"/>
                      <a:pt x="257" y="1233"/>
                    </a:cubicBezTo>
                    <a:cubicBezTo>
                      <a:pt x="234" y="1203"/>
                      <a:pt x="223" y="1166"/>
                      <a:pt x="227" y="1129"/>
                    </a:cubicBezTo>
                    <a:lnTo>
                      <a:pt x="383" y="30"/>
                    </a:lnTo>
                    <a:lnTo>
                      <a:pt x="171"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2"/>
              <p:cNvSpPr/>
              <p:nvPr/>
            </p:nvSpPr>
            <p:spPr>
              <a:xfrm>
                <a:off x="7827582" y="1296451"/>
                <a:ext cx="16929" cy="22672"/>
              </a:xfrm>
              <a:custGeom>
                <a:rect b="b" l="l" r="r" t="t"/>
                <a:pathLst>
                  <a:path extrusionOk="0" h="304" w="227">
                    <a:moveTo>
                      <a:pt x="119" y="0"/>
                    </a:moveTo>
                    <a:cubicBezTo>
                      <a:pt x="61" y="0"/>
                      <a:pt x="10" y="63"/>
                      <a:pt x="4" y="144"/>
                    </a:cubicBezTo>
                    <a:cubicBezTo>
                      <a:pt x="0" y="227"/>
                      <a:pt x="44" y="300"/>
                      <a:pt x="104" y="304"/>
                    </a:cubicBezTo>
                    <a:cubicBezTo>
                      <a:pt x="105" y="304"/>
                      <a:pt x="106" y="304"/>
                      <a:pt x="108" y="304"/>
                    </a:cubicBezTo>
                    <a:cubicBezTo>
                      <a:pt x="166" y="304"/>
                      <a:pt x="216" y="239"/>
                      <a:pt x="220" y="157"/>
                    </a:cubicBezTo>
                    <a:cubicBezTo>
                      <a:pt x="227" y="74"/>
                      <a:pt x="184" y="4"/>
                      <a:pt x="124" y="1"/>
                    </a:cubicBezTo>
                    <a:cubicBezTo>
                      <a:pt x="122" y="0"/>
                      <a:pt x="121"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2"/>
              <p:cNvSpPr/>
              <p:nvPr/>
            </p:nvSpPr>
            <p:spPr>
              <a:xfrm>
                <a:off x="7704531" y="1288770"/>
                <a:ext cx="16929" cy="22895"/>
              </a:xfrm>
              <a:custGeom>
                <a:rect b="b" l="l" r="r" t="t"/>
                <a:pathLst>
                  <a:path extrusionOk="0" h="307" w="227">
                    <a:moveTo>
                      <a:pt x="119" y="0"/>
                    </a:moveTo>
                    <a:cubicBezTo>
                      <a:pt x="61" y="0"/>
                      <a:pt x="11" y="65"/>
                      <a:pt x="4" y="147"/>
                    </a:cubicBezTo>
                    <a:cubicBezTo>
                      <a:pt x="0" y="230"/>
                      <a:pt x="44" y="300"/>
                      <a:pt x="104" y="307"/>
                    </a:cubicBezTo>
                    <a:cubicBezTo>
                      <a:pt x="105" y="307"/>
                      <a:pt x="106" y="307"/>
                      <a:pt x="108" y="307"/>
                    </a:cubicBezTo>
                    <a:cubicBezTo>
                      <a:pt x="166" y="307"/>
                      <a:pt x="217" y="242"/>
                      <a:pt x="224" y="160"/>
                    </a:cubicBezTo>
                    <a:cubicBezTo>
                      <a:pt x="227" y="77"/>
                      <a:pt x="184" y="7"/>
                      <a:pt x="124" y="0"/>
                    </a:cubicBezTo>
                    <a:cubicBezTo>
                      <a:pt x="122" y="0"/>
                      <a:pt x="121"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2"/>
              <p:cNvSpPr/>
              <p:nvPr/>
            </p:nvSpPr>
            <p:spPr>
              <a:xfrm>
                <a:off x="7794023" y="1402052"/>
                <a:ext cx="31845" cy="34604"/>
              </a:xfrm>
              <a:custGeom>
                <a:rect b="b" l="l" r="r" t="t"/>
                <a:pathLst>
                  <a:path extrusionOk="0" h="464" w="427">
                    <a:moveTo>
                      <a:pt x="414" y="1"/>
                    </a:moveTo>
                    <a:lnTo>
                      <a:pt x="200" y="24"/>
                    </a:lnTo>
                    <a:cubicBezTo>
                      <a:pt x="206" y="81"/>
                      <a:pt x="186" y="141"/>
                      <a:pt x="150" y="181"/>
                    </a:cubicBezTo>
                    <a:cubicBezTo>
                      <a:pt x="114" y="224"/>
                      <a:pt x="57" y="247"/>
                      <a:pt x="0" y="247"/>
                    </a:cubicBezTo>
                    <a:lnTo>
                      <a:pt x="0" y="464"/>
                    </a:lnTo>
                    <a:cubicBezTo>
                      <a:pt x="117" y="464"/>
                      <a:pt x="234" y="410"/>
                      <a:pt x="310" y="324"/>
                    </a:cubicBezTo>
                    <a:cubicBezTo>
                      <a:pt x="390" y="238"/>
                      <a:pt x="426" y="118"/>
                      <a:pt x="414"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2"/>
              <p:cNvSpPr/>
              <p:nvPr/>
            </p:nvSpPr>
            <p:spPr>
              <a:xfrm>
                <a:off x="7809386" y="1247082"/>
                <a:ext cx="63689" cy="29160"/>
              </a:xfrm>
              <a:custGeom>
                <a:rect b="b" l="l" r="r" t="t"/>
                <a:pathLst>
                  <a:path extrusionOk="0" h="391" w="854">
                    <a:moveTo>
                      <a:pt x="315" y="1"/>
                    </a:moveTo>
                    <a:cubicBezTo>
                      <a:pt x="295" y="1"/>
                      <a:pt x="276" y="1"/>
                      <a:pt x="257" y="3"/>
                    </a:cubicBezTo>
                    <a:cubicBezTo>
                      <a:pt x="184" y="6"/>
                      <a:pt x="0" y="46"/>
                      <a:pt x="28" y="179"/>
                    </a:cubicBezTo>
                    <a:cubicBezTo>
                      <a:pt x="37" y="239"/>
                      <a:pt x="94" y="276"/>
                      <a:pt x="151" y="303"/>
                    </a:cubicBezTo>
                    <a:cubicBezTo>
                      <a:pt x="279" y="360"/>
                      <a:pt x="418" y="390"/>
                      <a:pt x="557" y="390"/>
                    </a:cubicBezTo>
                    <a:cubicBezTo>
                      <a:pt x="588" y="390"/>
                      <a:pt x="619" y="389"/>
                      <a:pt x="651" y="386"/>
                    </a:cubicBezTo>
                    <a:cubicBezTo>
                      <a:pt x="731" y="379"/>
                      <a:pt x="824" y="349"/>
                      <a:pt x="844" y="273"/>
                    </a:cubicBezTo>
                    <a:cubicBezTo>
                      <a:pt x="854" y="229"/>
                      <a:pt x="834" y="179"/>
                      <a:pt x="804" y="146"/>
                    </a:cubicBezTo>
                    <a:cubicBezTo>
                      <a:pt x="771" y="109"/>
                      <a:pt x="724" y="89"/>
                      <a:pt x="680" y="73"/>
                    </a:cubicBezTo>
                    <a:cubicBezTo>
                      <a:pt x="566" y="27"/>
                      <a:pt x="438" y="1"/>
                      <a:pt x="3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2"/>
              <p:cNvSpPr/>
              <p:nvPr/>
            </p:nvSpPr>
            <p:spPr>
              <a:xfrm>
                <a:off x="7686185" y="1240221"/>
                <a:ext cx="56977" cy="24312"/>
              </a:xfrm>
              <a:custGeom>
                <a:rect b="b" l="l" r="r" t="t"/>
                <a:pathLst>
                  <a:path extrusionOk="0" h="326" w="764">
                    <a:moveTo>
                      <a:pt x="395" y="0"/>
                    </a:moveTo>
                    <a:cubicBezTo>
                      <a:pt x="333" y="0"/>
                      <a:pt x="271" y="7"/>
                      <a:pt x="213" y="21"/>
                    </a:cubicBezTo>
                    <a:cubicBezTo>
                      <a:pt x="150" y="38"/>
                      <a:pt x="0" y="98"/>
                      <a:pt x="40" y="211"/>
                    </a:cubicBezTo>
                    <a:cubicBezTo>
                      <a:pt x="57" y="258"/>
                      <a:pt x="113" y="285"/>
                      <a:pt x="163" y="298"/>
                    </a:cubicBezTo>
                    <a:cubicBezTo>
                      <a:pt x="236" y="316"/>
                      <a:pt x="312" y="325"/>
                      <a:pt x="388" y="325"/>
                    </a:cubicBezTo>
                    <a:cubicBezTo>
                      <a:pt x="463" y="325"/>
                      <a:pt x="538" y="316"/>
                      <a:pt x="610" y="298"/>
                    </a:cubicBezTo>
                    <a:cubicBezTo>
                      <a:pt x="680" y="278"/>
                      <a:pt x="753" y="238"/>
                      <a:pt x="760" y="172"/>
                    </a:cubicBezTo>
                    <a:cubicBezTo>
                      <a:pt x="763" y="132"/>
                      <a:pt x="740" y="92"/>
                      <a:pt x="706" y="65"/>
                    </a:cubicBezTo>
                    <a:cubicBezTo>
                      <a:pt x="673" y="41"/>
                      <a:pt x="630" y="28"/>
                      <a:pt x="590" y="21"/>
                    </a:cubicBezTo>
                    <a:cubicBezTo>
                      <a:pt x="526" y="8"/>
                      <a:pt x="460" y="0"/>
                      <a:pt x="3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2"/>
              <p:cNvSpPr/>
              <p:nvPr/>
            </p:nvSpPr>
            <p:spPr>
              <a:xfrm>
                <a:off x="7026552" y="1655539"/>
                <a:ext cx="1311744" cy="977786"/>
              </a:xfrm>
              <a:custGeom>
                <a:rect b="b" l="l" r="r" t="t"/>
                <a:pathLst>
                  <a:path extrusionOk="0" h="13111" w="17589">
                    <a:moveTo>
                      <a:pt x="13697" y="1"/>
                    </a:moveTo>
                    <a:lnTo>
                      <a:pt x="11674" y="2350"/>
                    </a:lnTo>
                    <a:lnTo>
                      <a:pt x="10271" y="84"/>
                    </a:lnTo>
                    <a:cubicBezTo>
                      <a:pt x="10271" y="84"/>
                      <a:pt x="9891" y="521"/>
                      <a:pt x="9375" y="678"/>
                    </a:cubicBezTo>
                    <a:cubicBezTo>
                      <a:pt x="8448" y="957"/>
                      <a:pt x="7078" y="1427"/>
                      <a:pt x="6623" y="1860"/>
                    </a:cubicBezTo>
                    <a:cubicBezTo>
                      <a:pt x="5912" y="2537"/>
                      <a:pt x="4410" y="7859"/>
                      <a:pt x="4410" y="7859"/>
                    </a:cubicBezTo>
                    <a:lnTo>
                      <a:pt x="1" y="13111"/>
                    </a:lnTo>
                    <a:lnTo>
                      <a:pt x="5879" y="13111"/>
                    </a:lnTo>
                    <a:lnTo>
                      <a:pt x="7292" y="11287"/>
                    </a:lnTo>
                    <a:lnTo>
                      <a:pt x="7292" y="13111"/>
                    </a:lnTo>
                    <a:lnTo>
                      <a:pt x="17589" y="13111"/>
                    </a:lnTo>
                    <a:lnTo>
                      <a:pt x="17529" y="12517"/>
                    </a:lnTo>
                    <a:lnTo>
                      <a:pt x="17136" y="8602"/>
                    </a:lnTo>
                    <a:lnTo>
                      <a:pt x="17083" y="8059"/>
                    </a:lnTo>
                    <a:lnTo>
                      <a:pt x="14140" y="1354"/>
                    </a:lnTo>
                    <a:lnTo>
                      <a:pt x="136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2"/>
              <p:cNvSpPr/>
              <p:nvPr/>
            </p:nvSpPr>
            <p:spPr>
              <a:xfrm>
                <a:off x="7691330" y="2113589"/>
                <a:ext cx="646960" cy="519731"/>
              </a:xfrm>
              <a:custGeom>
                <a:rect b="b" l="l" r="r" t="t"/>
                <a:pathLst>
                  <a:path extrusionOk="0" h="6969" w="8675">
                    <a:moveTo>
                      <a:pt x="6286" y="0"/>
                    </a:moveTo>
                    <a:lnTo>
                      <a:pt x="6082" y="1046"/>
                    </a:lnTo>
                    <a:lnTo>
                      <a:pt x="1520" y="574"/>
                    </a:lnTo>
                    <a:lnTo>
                      <a:pt x="1" y="4629"/>
                    </a:lnTo>
                    <a:cubicBezTo>
                      <a:pt x="1" y="4629"/>
                      <a:pt x="2060" y="6219"/>
                      <a:pt x="5456" y="6969"/>
                    </a:cubicBezTo>
                    <a:lnTo>
                      <a:pt x="8675" y="6969"/>
                    </a:lnTo>
                    <a:lnTo>
                      <a:pt x="8222" y="2460"/>
                    </a:lnTo>
                    <a:lnTo>
                      <a:pt x="6286" y="0"/>
                    </a:lnTo>
                    <a:close/>
                  </a:path>
                </a:pathLst>
              </a:custGeom>
              <a:solidFill>
                <a:srgbClr val="F1F1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2"/>
              <p:cNvSpPr/>
              <p:nvPr/>
            </p:nvSpPr>
            <p:spPr>
              <a:xfrm>
                <a:off x="7567831" y="2156023"/>
                <a:ext cx="276459" cy="267286"/>
              </a:xfrm>
              <a:custGeom>
                <a:rect b="b" l="l" r="r" t="t"/>
                <a:pathLst>
                  <a:path extrusionOk="0" h="3584" w="3707">
                    <a:moveTo>
                      <a:pt x="1547" y="0"/>
                    </a:moveTo>
                    <a:cubicBezTo>
                      <a:pt x="1475" y="0"/>
                      <a:pt x="1423" y="19"/>
                      <a:pt x="1400" y="62"/>
                    </a:cubicBezTo>
                    <a:cubicBezTo>
                      <a:pt x="1267" y="302"/>
                      <a:pt x="1467" y="594"/>
                      <a:pt x="1964" y="777"/>
                    </a:cubicBezTo>
                    <a:cubicBezTo>
                      <a:pt x="1605" y="742"/>
                      <a:pt x="1243" y="717"/>
                      <a:pt x="935" y="717"/>
                    </a:cubicBezTo>
                    <a:cubicBezTo>
                      <a:pt x="520" y="717"/>
                      <a:pt x="203" y="763"/>
                      <a:pt x="124" y="891"/>
                    </a:cubicBezTo>
                    <a:cubicBezTo>
                      <a:pt x="0" y="1094"/>
                      <a:pt x="231" y="1211"/>
                      <a:pt x="231" y="1211"/>
                    </a:cubicBezTo>
                    <a:cubicBezTo>
                      <a:pt x="231" y="1211"/>
                      <a:pt x="60" y="1281"/>
                      <a:pt x="88" y="1457"/>
                    </a:cubicBezTo>
                    <a:cubicBezTo>
                      <a:pt x="114" y="1631"/>
                      <a:pt x="397" y="1724"/>
                      <a:pt x="397" y="1724"/>
                    </a:cubicBezTo>
                    <a:cubicBezTo>
                      <a:pt x="397" y="1724"/>
                      <a:pt x="224" y="1751"/>
                      <a:pt x="251" y="1971"/>
                    </a:cubicBezTo>
                    <a:cubicBezTo>
                      <a:pt x="300" y="2337"/>
                      <a:pt x="2947" y="3584"/>
                      <a:pt x="2947" y="3584"/>
                    </a:cubicBezTo>
                    <a:lnTo>
                      <a:pt x="3707" y="1021"/>
                    </a:lnTo>
                    <a:cubicBezTo>
                      <a:pt x="3707" y="1021"/>
                      <a:pt x="3219" y="801"/>
                      <a:pt x="2830" y="554"/>
                    </a:cubicBezTo>
                    <a:cubicBezTo>
                      <a:pt x="2370" y="263"/>
                      <a:pt x="1815" y="0"/>
                      <a:pt x="1547" y="0"/>
                    </a:cubicBezTo>
                    <a:close/>
                  </a:path>
                </a:pathLst>
              </a:custGeom>
              <a:solidFill>
                <a:srgbClr val="9E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2"/>
              <p:cNvSpPr/>
              <p:nvPr/>
            </p:nvSpPr>
            <p:spPr>
              <a:xfrm>
                <a:off x="7584238" y="2237386"/>
                <a:ext cx="93968" cy="23641"/>
              </a:xfrm>
              <a:custGeom>
                <a:rect b="b" l="l" r="r" t="t"/>
                <a:pathLst>
                  <a:path extrusionOk="0" h="317" w="1260">
                    <a:moveTo>
                      <a:pt x="299" y="1"/>
                    </a:moveTo>
                    <a:cubicBezTo>
                      <a:pt x="121" y="1"/>
                      <a:pt x="11" y="12"/>
                      <a:pt x="0" y="13"/>
                    </a:cubicBezTo>
                    <a:lnTo>
                      <a:pt x="24" y="226"/>
                    </a:lnTo>
                    <a:cubicBezTo>
                      <a:pt x="26" y="226"/>
                      <a:pt x="124" y="217"/>
                      <a:pt x="286" y="217"/>
                    </a:cubicBezTo>
                    <a:cubicBezTo>
                      <a:pt x="505" y="217"/>
                      <a:pt x="842" y="234"/>
                      <a:pt x="1214" y="317"/>
                    </a:cubicBezTo>
                    <a:lnTo>
                      <a:pt x="1260" y="106"/>
                    </a:lnTo>
                    <a:cubicBezTo>
                      <a:pt x="874" y="20"/>
                      <a:pt x="530" y="1"/>
                      <a:pt x="299"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2"/>
              <p:cNvSpPr/>
              <p:nvPr/>
            </p:nvSpPr>
            <p:spPr>
              <a:xfrm>
                <a:off x="7596692" y="2276614"/>
                <a:ext cx="76144" cy="27221"/>
              </a:xfrm>
              <a:custGeom>
                <a:rect b="b" l="l" r="r" t="t"/>
                <a:pathLst>
                  <a:path extrusionOk="0" h="365" w="1021">
                    <a:moveTo>
                      <a:pt x="17" y="0"/>
                    </a:moveTo>
                    <a:lnTo>
                      <a:pt x="1" y="217"/>
                    </a:lnTo>
                    <a:cubicBezTo>
                      <a:pt x="7" y="217"/>
                      <a:pt x="520" y="254"/>
                      <a:pt x="970" y="364"/>
                    </a:cubicBezTo>
                    <a:lnTo>
                      <a:pt x="1020" y="154"/>
                    </a:lnTo>
                    <a:cubicBezTo>
                      <a:pt x="553" y="40"/>
                      <a:pt x="37" y="4"/>
                      <a:pt x="17"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2"/>
              <p:cNvSpPr/>
              <p:nvPr/>
            </p:nvSpPr>
            <p:spPr>
              <a:xfrm>
                <a:off x="7740775" y="1655539"/>
                <a:ext cx="942809" cy="948551"/>
              </a:xfrm>
              <a:custGeom>
                <a:rect b="b" l="l" r="r" t="t"/>
                <a:pathLst>
                  <a:path extrusionOk="0" h="12719" w="12642">
                    <a:moveTo>
                      <a:pt x="4120" y="1"/>
                    </a:moveTo>
                    <a:lnTo>
                      <a:pt x="4456" y="1517"/>
                    </a:lnTo>
                    <a:lnTo>
                      <a:pt x="5993" y="7765"/>
                    </a:lnTo>
                    <a:lnTo>
                      <a:pt x="5993" y="7765"/>
                    </a:lnTo>
                    <a:lnTo>
                      <a:pt x="1231" y="7156"/>
                    </a:lnTo>
                    <a:lnTo>
                      <a:pt x="1" y="10495"/>
                    </a:lnTo>
                    <a:cubicBezTo>
                      <a:pt x="1" y="10495"/>
                      <a:pt x="3057" y="12718"/>
                      <a:pt x="6330" y="12718"/>
                    </a:cubicBezTo>
                    <a:cubicBezTo>
                      <a:pt x="6869" y="12718"/>
                      <a:pt x="7414" y="12658"/>
                      <a:pt x="7952" y="12517"/>
                    </a:cubicBezTo>
                    <a:cubicBezTo>
                      <a:pt x="8175" y="12457"/>
                      <a:pt x="8395" y="12381"/>
                      <a:pt x="8618" y="12284"/>
                    </a:cubicBezTo>
                    <a:cubicBezTo>
                      <a:pt x="12641" y="10528"/>
                      <a:pt x="9175" y="2130"/>
                      <a:pt x="8485" y="1640"/>
                    </a:cubicBezTo>
                    <a:cubicBezTo>
                      <a:pt x="8098" y="1367"/>
                      <a:pt x="6246" y="870"/>
                      <a:pt x="5079" y="578"/>
                    </a:cubicBezTo>
                    <a:cubicBezTo>
                      <a:pt x="4520" y="434"/>
                      <a:pt x="4120" y="1"/>
                      <a:pt x="41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2"/>
              <p:cNvSpPr/>
              <p:nvPr/>
            </p:nvSpPr>
            <p:spPr>
              <a:xfrm>
                <a:off x="7662991" y="1696332"/>
                <a:ext cx="504069" cy="362148"/>
              </a:xfrm>
              <a:custGeom>
                <a:rect b="b" l="l" r="r" t="t"/>
                <a:pathLst>
                  <a:path extrusionOk="0" h="4856" w="6759">
                    <a:moveTo>
                      <a:pt x="6226" y="0"/>
                    </a:moveTo>
                    <a:lnTo>
                      <a:pt x="6019" y="57"/>
                    </a:lnTo>
                    <a:lnTo>
                      <a:pt x="6526" y="1880"/>
                    </a:lnTo>
                    <a:lnTo>
                      <a:pt x="4916" y="2687"/>
                    </a:lnTo>
                    <a:lnTo>
                      <a:pt x="4890" y="2859"/>
                    </a:lnTo>
                    <a:lnTo>
                      <a:pt x="5422" y="3366"/>
                    </a:lnTo>
                    <a:lnTo>
                      <a:pt x="2994" y="4636"/>
                    </a:lnTo>
                    <a:lnTo>
                      <a:pt x="951" y="3276"/>
                    </a:lnTo>
                    <a:lnTo>
                      <a:pt x="1524" y="2759"/>
                    </a:lnTo>
                    <a:lnTo>
                      <a:pt x="1514" y="2593"/>
                    </a:lnTo>
                    <a:lnTo>
                      <a:pt x="234" y="1696"/>
                    </a:lnTo>
                    <a:lnTo>
                      <a:pt x="937" y="174"/>
                    </a:lnTo>
                    <a:lnTo>
                      <a:pt x="744" y="83"/>
                    </a:lnTo>
                    <a:lnTo>
                      <a:pt x="1" y="1690"/>
                    </a:lnTo>
                    <a:lnTo>
                      <a:pt x="38" y="1823"/>
                    </a:lnTo>
                    <a:lnTo>
                      <a:pt x="1277" y="2693"/>
                    </a:lnTo>
                    <a:lnTo>
                      <a:pt x="704" y="3210"/>
                    </a:lnTo>
                    <a:lnTo>
                      <a:pt x="714" y="3379"/>
                    </a:lnTo>
                    <a:lnTo>
                      <a:pt x="2930" y="4849"/>
                    </a:lnTo>
                    <a:lnTo>
                      <a:pt x="3037" y="4856"/>
                    </a:lnTo>
                    <a:lnTo>
                      <a:pt x="5656" y="3486"/>
                    </a:lnTo>
                    <a:lnTo>
                      <a:pt x="5682" y="3313"/>
                    </a:lnTo>
                    <a:lnTo>
                      <a:pt x="5150" y="2810"/>
                    </a:lnTo>
                    <a:lnTo>
                      <a:pt x="6702" y="2033"/>
                    </a:lnTo>
                    <a:lnTo>
                      <a:pt x="6759" y="1910"/>
                    </a:lnTo>
                    <a:lnTo>
                      <a:pt x="6226"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2"/>
              <p:cNvSpPr/>
              <p:nvPr/>
            </p:nvSpPr>
            <p:spPr>
              <a:xfrm>
                <a:off x="7725636" y="1655539"/>
                <a:ext cx="393993" cy="396529"/>
              </a:xfrm>
              <a:custGeom>
                <a:rect b="b" l="l" r="r" t="t"/>
                <a:pathLst>
                  <a:path extrusionOk="0" h="5317" w="5283">
                    <a:moveTo>
                      <a:pt x="4323" y="1"/>
                    </a:moveTo>
                    <a:lnTo>
                      <a:pt x="2300" y="2350"/>
                    </a:lnTo>
                    <a:lnTo>
                      <a:pt x="897" y="84"/>
                    </a:lnTo>
                    <a:cubicBezTo>
                      <a:pt x="897" y="84"/>
                      <a:pt x="517" y="521"/>
                      <a:pt x="1" y="678"/>
                    </a:cubicBezTo>
                    <a:lnTo>
                      <a:pt x="2140" y="5316"/>
                    </a:lnTo>
                    <a:lnTo>
                      <a:pt x="4659" y="1517"/>
                    </a:lnTo>
                    <a:lnTo>
                      <a:pt x="4766" y="1354"/>
                    </a:lnTo>
                    <a:lnTo>
                      <a:pt x="5282" y="578"/>
                    </a:lnTo>
                    <a:cubicBezTo>
                      <a:pt x="4722" y="434"/>
                      <a:pt x="4323" y="1"/>
                      <a:pt x="4323" y="1"/>
                    </a:cubicBezTo>
                    <a:close/>
                  </a:path>
                </a:pathLst>
              </a:custGeom>
              <a:solidFill>
                <a:srgbClr val="8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2"/>
              <p:cNvSpPr/>
              <p:nvPr/>
            </p:nvSpPr>
            <p:spPr>
              <a:xfrm>
                <a:off x="7845183" y="1824753"/>
                <a:ext cx="105229" cy="83601"/>
              </a:xfrm>
              <a:custGeom>
                <a:rect b="b" l="l" r="r" t="t"/>
                <a:pathLst>
                  <a:path extrusionOk="0" h="1121" w="1411">
                    <a:moveTo>
                      <a:pt x="627" y="1"/>
                    </a:moveTo>
                    <a:lnTo>
                      <a:pt x="0" y="897"/>
                    </a:lnTo>
                    <a:lnTo>
                      <a:pt x="177" y="1021"/>
                    </a:lnTo>
                    <a:lnTo>
                      <a:pt x="707" y="261"/>
                    </a:lnTo>
                    <a:lnTo>
                      <a:pt x="1224" y="1121"/>
                    </a:lnTo>
                    <a:lnTo>
                      <a:pt x="1410" y="1008"/>
                    </a:lnTo>
                    <a:lnTo>
                      <a:pt x="807" y="8"/>
                    </a:lnTo>
                    <a:lnTo>
                      <a:pt x="627"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2"/>
              <p:cNvSpPr/>
              <p:nvPr/>
            </p:nvSpPr>
            <p:spPr>
              <a:xfrm>
                <a:off x="7843691" y="2200844"/>
                <a:ext cx="103737" cy="306961"/>
              </a:xfrm>
              <a:custGeom>
                <a:rect b="b" l="l" r="r" t="t"/>
                <a:pathLst>
                  <a:path extrusionOk="0" h="4116" w="1391">
                    <a:moveTo>
                      <a:pt x="1180" y="0"/>
                    </a:moveTo>
                    <a:lnTo>
                      <a:pt x="0" y="4055"/>
                    </a:lnTo>
                    <a:lnTo>
                      <a:pt x="207" y="4115"/>
                    </a:lnTo>
                    <a:lnTo>
                      <a:pt x="1390" y="60"/>
                    </a:lnTo>
                    <a:lnTo>
                      <a:pt x="1180"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2"/>
              <p:cNvSpPr/>
              <p:nvPr/>
            </p:nvSpPr>
            <p:spPr>
              <a:xfrm>
                <a:off x="7720192" y="1072050"/>
                <a:ext cx="299802" cy="245360"/>
              </a:xfrm>
              <a:custGeom>
                <a:rect b="b" l="l" r="r" t="t"/>
                <a:pathLst>
                  <a:path extrusionOk="0" h="3290" w="4020">
                    <a:moveTo>
                      <a:pt x="1451" y="1"/>
                    </a:moveTo>
                    <a:cubicBezTo>
                      <a:pt x="850" y="1"/>
                      <a:pt x="366" y="322"/>
                      <a:pt x="1" y="817"/>
                    </a:cubicBezTo>
                    <a:cubicBezTo>
                      <a:pt x="436" y="978"/>
                      <a:pt x="900" y="1059"/>
                      <a:pt x="1365" y="1059"/>
                    </a:cubicBezTo>
                    <a:cubicBezTo>
                      <a:pt x="1814" y="1059"/>
                      <a:pt x="2264" y="983"/>
                      <a:pt x="2686" y="830"/>
                    </a:cubicBezTo>
                    <a:cubicBezTo>
                      <a:pt x="2820" y="1740"/>
                      <a:pt x="3283" y="2623"/>
                      <a:pt x="3936" y="3289"/>
                    </a:cubicBezTo>
                    <a:lnTo>
                      <a:pt x="3949" y="3256"/>
                    </a:lnTo>
                    <a:lnTo>
                      <a:pt x="4016" y="3113"/>
                    </a:lnTo>
                    <a:lnTo>
                      <a:pt x="4016" y="3026"/>
                    </a:lnTo>
                    <a:lnTo>
                      <a:pt x="4016" y="2996"/>
                    </a:lnTo>
                    <a:cubicBezTo>
                      <a:pt x="4020" y="2670"/>
                      <a:pt x="3969" y="1730"/>
                      <a:pt x="3446" y="990"/>
                    </a:cubicBezTo>
                    <a:cubicBezTo>
                      <a:pt x="3086" y="481"/>
                      <a:pt x="2503" y="61"/>
                      <a:pt x="1556" y="4"/>
                    </a:cubicBezTo>
                    <a:cubicBezTo>
                      <a:pt x="1521" y="2"/>
                      <a:pt x="1486" y="1"/>
                      <a:pt x="145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2"/>
              <p:cNvSpPr/>
              <p:nvPr/>
            </p:nvSpPr>
            <p:spPr>
              <a:xfrm>
                <a:off x="7956526" y="1278404"/>
                <a:ext cx="111419" cy="140728"/>
              </a:xfrm>
              <a:custGeom>
                <a:rect b="b" l="l" r="r" t="t"/>
                <a:pathLst>
                  <a:path extrusionOk="0" h="1887" w="1494">
                    <a:moveTo>
                      <a:pt x="648" y="1"/>
                    </a:moveTo>
                    <a:cubicBezTo>
                      <a:pt x="477" y="1"/>
                      <a:pt x="303" y="77"/>
                      <a:pt x="207" y="216"/>
                    </a:cubicBezTo>
                    <a:lnTo>
                      <a:pt x="0" y="1782"/>
                    </a:lnTo>
                    <a:cubicBezTo>
                      <a:pt x="135" y="1853"/>
                      <a:pt x="286" y="1886"/>
                      <a:pt x="437" y="1886"/>
                    </a:cubicBezTo>
                    <a:cubicBezTo>
                      <a:pt x="729" y="1886"/>
                      <a:pt x="1024" y="1762"/>
                      <a:pt x="1211" y="1536"/>
                    </a:cubicBezTo>
                    <a:cubicBezTo>
                      <a:pt x="1494" y="1189"/>
                      <a:pt x="1494" y="646"/>
                      <a:pt x="1214" y="299"/>
                    </a:cubicBezTo>
                    <a:cubicBezTo>
                      <a:pt x="1091" y="146"/>
                      <a:pt x="917" y="29"/>
                      <a:pt x="723" y="6"/>
                    </a:cubicBezTo>
                    <a:cubicBezTo>
                      <a:pt x="699" y="2"/>
                      <a:pt x="673" y="1"/>
                      <a:pt x="648" y="1"/>
                    </a:cubicBezTo>
                    <a:close/>
                  </a:path>
                </a:pathLst>
              </a:custGeom>
              <a:solidFill>
                <a:srgbClr val="9E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2"/>
              <p:cNvSpPr/>
              <p:nvPr/>
            </p:nvSpPr>
            <p:spPr>
              <a:xfrm>
                <a:off x="7997767" y="1311143"/>
                <a:ext cx="42360" cy="66374"/>
              </a:xfrm>
              <a:custGeom>
                <a:rect b="b" l="l" r="r" t="t"/>
                <a:pathLst>
                  <a:path extrusionOk="0" h="890" w="568">
                    <a:moveTo>
                      <a:pt x="167" y="0"/>
                    </a:moveTo>
                    <a:lnTo>
                      <a:pt x="27" y="137"/>
                    </a:lnTo>
                    <a:cubicBezTo>
                      <a:pt x="110" y="347"/>
                      <a:pt x="101" y="594"/>
                      <a:pt x="1" y="794"/>
                    </a:cubicBezTo>
                    <a:lnTo>
                      <a:pt x="194" y="890"/>
                    </a:lnTo>
                    <a:cubicBezTo>
                      <a:pt x="284" y="703"/>
                      <a:pt x="318" y="490"/>
                      <a:pt x="287" y="283"/>
                    </a:cubicBezTo>
                    <a:lnTo>
                      <a:pt x="287" y="283"/>
                    </a:lnTo>
                    <a:lnTo>
                      <a:pt x="481" y="370"/>
                    </a:lnTo>
                    <a:lnTo>
                      <a:pt x="567" y="174"/>
                    </a:lnTo>
                    <a:lnTo>
                      <a:pt x="167"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2"/>
              <p:cNvSpPr/>
              <p:nvPr/>
            </p:nvSpPr>
            <p:spPr>
              <a:xfrm>
                <a:off x="7750246" y="2391910"/>
                <a:ext cx="121636" cy="58021"/>
              </a:xfrm>
              <a:custGeom>
                <a:rect b="b" l="l" r="r" t="t"/>
                <a:pathLst>
                  <a:path extrusionOk="0" h="778" w="1631">
                    <a:moveTo>
                      <a:pt x="74" y="1"/>
                    </a:moveTo>
                    <a:lnTo>
                      <a:pt x="1" y="204"/>
                    </a:lnTo>
                    <a:lnTo>
                      <a:pt x="1553" y="777"/>
                    </a:lnTo>
                    <a:lnTo>
                      <a:pt x="1630" y="578"/>
                    </a:lnTo>
                    <a:lnTo>
                      <a:pt x="74"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2"/>
              <p:cNvSpPr/>
              <p:nvPr/>
            </p:nvSpPr>
            <p:spPr>
              <a:xfrm>
                <a:off x="8181078" y="3156332"/>
                <a:ext cx="640994" cy="785674"/>
              </a:xfrm>
              <a:custGeom>
                <a:rect b="b" l="l" r="r" t="t"/>
                <a:pathLst>
                  <a:path extrusionOk="0" h="10535" w="8595">
                    <a:moveTo>
                      <a:pt x="8401" y="0"/>
                    </a:moveTo>
                    <a:cubicBezTo>
                      <a:pt x="6031" y="490"/>
                      <a:pt x="3849" y="1826"/>
                      <a:pt x="2336" y="3713"/>
                    </a:cubicBezTo>
                    <a:cubicBezTo>
                      <a:pt x="826" y="5599"/>
                      <a:pt x="0" y="8118"/>
                      <a:pt x="40" y="10534"/>
                    </a:cubicBezTo>
                    <a:lnTo>
                      <a:pt x="2389" y="10534"/>
                    </a:lnTo>
                    <a:cubicBezTo>
                      <a:pt x="4069" y="9651"/>
                      <a:pt x="6018" y="7788"/>
                      <a:pt x="7011" y="6092"/>
                    </a:cubicBezTo>
                    <a:lnTo>
                      <a:pt x="5442" y="5945"/>
                    </a:lnTo>
                    <a:lnTo>
                      <a:pt x="7464" y="5209"/>
                    </a:lnTo>
                    <a:cubicBezTo>
                      <a:pt x="8207" y="3589"/>
                      <a:pt x="8594" y="1763"/>
                      <a:pt x="8401" y="0"/>
                    </a:cubicBez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2"/>
              <p:cNvSpPr/>
              <p:nvPr/>
            </p:nvSpPr>
            <p:spPr>
              <a:xfrm>
                <a:off x="7957348" y="2727889"/>
                <a:ext cx="496910" cy="1214122"/>
              </a:xfrm>
              <a:custGeom>
                <a:rect b="b" l="l" r="r" t="t"/>
                <a:pathLst>
                  <a:path extrusionOk="0" h="16280" w="6663">
                    <a:moveTo>
                      <a:pt x="5786" y="1"/>
                    </a:moveTo>
                    <a:cubicBezTo>
                      <a:pt x="4009" y="1240"/>
                      <a:pt x="2567" y="2940"/>
                      <a:pt x="1607" y="4875"/>
                    </a:cubicBezTo>
                    <a:lnTo>
                      <a:pt x="2400" y="7838"/>
                    </a:lnTo>
                    <a:lnTo>
                      <a:pt x="1033" y="6222"/>
                    </a:lnTo>
                    <a:cubicBezTo>
                      <a:pt x="961" y="6425"/>
                      <a:pt x="894" y="6632"/>
                      <a:pt x="830" y="6842"/>
                    </a:cubicBezTo>
                    <a:cubicBezTo>
                      <a:pt x="1" y="9588"/>
                      <a:pt x="127" y="13610"/>
                      <a:pt x="1177" y="16279"/>
                    </a:cubicBezTo>
                    <a:lnTo>
                      <a:pt x="3740" y="16279"/>
                    </a:lnTo>
                    <a:cubicBezTo>
                      <a:pt x="5703" y="13190"/>
                      <a:pt x="6662" y="9211"/>
                      <a:pt x="6596" y="5355"/>
                    </a:cubicBezTo>
                    <a:lnTo>
                      <a:pt x="6596" y="5355"/>
                    </a:lnTo>
                    <a:lnTo>
                      <a:pt x="5063" y="5832"/>
                    </a:lnTo>
                    <a:lnTo>
                      <a:pt x="6559" y="4455"/>
                    </a:lnTo>
                    <a:cubicBezTo>
                      <a:pt x="6469" y="2916"/>
                      <a:pt x="6212" y="1410"/>
                      <a:pt x="5786" y="1"/>
                    </a:cubicBezTo>
                    <a:close/>
                  </a:path>
                </a:pathLst>
              </a:custGeom>
              <a:solidFill>
                <a:srgbClr val="CB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2"/>
              <p:cNvSpPr/>
              <p:nvPr/>
            </p:nvSpPr>
            <p:spPr>
              <a:xfrm>
                <a:off x="8081891" y="3039769"/>
                <a:ext cx="220526" cy="902910"/>
              </a:xfrm>
              <a:custGeom>
                <a:rect b="b" l="l" r="r" t="t"/>
                <a:pathLst>
                  <a:path extrusionOk="0" h="12107" w="2957">
                    <a:moveTo>
                      <a:pt x="2746" y="1"/>
                    </a:moveTo>
                    <a:lnTo>
                      <a:pt x="0" y="12060"/>
                    </a:lnTo>
                    <a:lnTo>
                      <a:pt x="210" y="12107"/>
                    </a:lnTo>
                    <a:lnTo>
                      <a:pt x="2956" y="47"/>
                    </a:lnTo>
                    <a:lnTo>
                      <a:pt x="2746"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2"/>
              <p:cNvSpPr/>
              <p:nvPr/>
            </p:nvSpPr>
            <p:spPr>
              <a:xfrm>
                <a:off x="7602287" y="2903070"/>
                <a:ext cx="564403" cy="1038939"/>
              </a:xfrm>
              <a:custGeom>
                <a:rect b="b" l="l" r="r" t="t"/>
                <a:pathLst>
                  <a:path extrusionOk="0" h="13931" w="7568">
                    <a:moveTo>
                      <a:pt x="1116" y="1"/>
                    </a:moveTo>
                    <a:cubicBezTo>
                      <a:pt x="167" y="2383"/>
                      <a:pt x="0" y="5076"/>
                      <a:pt x="653" y="7555"/>
                    </a:cubicBezTo>
                    <a:cubicBezTo>
                      <a:pt x="690" y="7698"/>
                      <a:pt x="730" y="7838"/>
                      <a:pt x="770" y="7978"/>
                    </a:cubicBezTo>
                    <a:lnTo>
                      <a:pt x="3006" y="9268"/>
                    </a:lnTo>
                    <a:lnTo>
                      <a:pt x="1180" y="9118"/>
                    </a:lnTo>
                    <a:lnTo>
                      <a:pt x="1180" y="9118"/>
                    </a:lnTo>
                    <a:cubicBezTo>
                      <a:pt x="1956" y="10984"/>
                      <a:pt x="3195" y="12667"/>
                      <a:pt x="4768" y="13930"/>
                    </a:cubicBezTo>
                    <a:lnTo>
                      <a:pt x="7568" y="13930"/>
                    </a:lnTo>
                    <a:cubicBezTo>
                      <a:pt x="7301" y="9041"/>
                      <a:pt x="4842" y="3183"/>
                      <a:pt x="1116" y="1"/>
                    </a:cubicBezTo>
                    <a:close/>
                  </a:path>
                </a:pathLst>
              </a:cu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2"/>
              <p:cNvSpPr/>
              <p:nvPr/>
            </p:nvSpPr>
            <p:spPr>
              <a:xfrm>
                <a:off x="7753082" y="3166773"/>
                <a:ext cx="352230" cy="777396"/>
              </a:xfrm>
              <a:custGeom>
                <a:rect b="b" l="l" r="r" t="t"/>
                <a:pathLst>
                  <a:path extrusionOk="0" h="10424" w="4723">
                    <a:moveTo>
                      <a:pt x="201" y="0"/>
                    </a:moveTo>
                    <a:lnTo>
                      <a:pt x="1" y="87"/>
                    </a:lnTo>
                    <a:lnTo>
                      <a:pt x="4523" y="10424"/>
                    </a:lnTo>
                    <a:lnTo>
                      <a:pt x="4723" y="10337"/>
                    </a:lnTo>
                    <a:lnTo>
                      <a:pt x="201"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2"/>
              <p:cNvSpPr/>
              <p:nvPr/>
            </p:nvSpPr>
            <p:spPr>
              <a:xfrm>
                <a:off x="7780150" y="3869600"/>
                <a:ext cx="734930" cy="813568"/>
              </a:xfrm>
              <a:custGeom>
                <a:rect b="b" l="l" r="r" t="t"/>
                <a:pathLst>
                  <a:path extrusionOk="0" h="8349" w="7542">
                    <a:moveTo>
                      <a:pt x="0" y="1"/>
                    </a:moveTo>
                    <a:lnTo>
                      <a:pt x="630" y="6883"/>
                    </a:lnTo>
                    <a:cubicBezTo>
                      <a:pt x="707" y="7712"/>
                      <a:pt x="1403" y="8349"/>
                      <a:pt x="2236" y="8349"/>
                    </a:cubicBezTo>
                    <a:lnTo>
                      <a:pt x="5302" y="8349"/>
                    </a:lnTo>
                    <a:cubicBezTo>
                      <a:pt x="6135" y="8349"/>
                      <a:pt x="6832" y="7712"/>
                      <a:pt x="6908" y="6883"/>
                    </a:cubicBezTo>
                    <a:lnTo>
                      <a:pt x="7541" y="1"/>
                    </a:lnTo>
                    <a:close/>
                  </a:path>
                </a:pathLst>
              </a:custGeom>
              <a:solidFill>
                <a:srgbClr val="DD90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2" name="Google Shape;672;p42"/>
          <p:cNvSpPr txBox="1"/>
          <p:nvPr>
            <p:ph type="ctrTitle"/>
          </p:nvPr>
        </p:nvSpPr>
        <p:spPr>
          <a:xfrm>
            <a:off x="1145775" y="2047375"/>
            <a:ext cx="4655400" cy="136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Problem</a:t>
            </a:r>
            <a:br>
              <a:rPr lang="es">
                <a:solidFill>
                  <a:schemeClr val="dk1"/>
                </a:solidFill>
              </a:rPr>
            </a:br>
            <a:r>
              <a:rPr lang="es">
                <a:solidFill>
                  <a:schemeClr val="dk1"/>
                </a:solidFill>
              </a:rPr>
              <a:t>Definition</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76" name="Shape 676"/>
        <p:cNvGrpSpPr/>
        <p:nvPr/>
      </p:nvGrpSpPr>
      <p:grpSpPr>
        <a:xfrm>
          <a:off x="0" y="0"/>
          <a:ext cx="0" cy="0"/>
          <a:chOff x="0" y="0"/>
          <a:chExt cx="0" cy="0"/>
        </a:xfrm>
      </p:grpSpPr>
      <p:sp>
        <p:nvSpPr>
          <p:cNvPr id="677" name="Google Shape;677;p43"/>
          <p:cNvSpPr txBox="1"/>
          <p:nvPr>
            <p:ph idx="3" type="subTitle"/>
          </p:nvPr>
        </p:nvSpPr>
        <p:spPr>
          <a:xfrm>
            <a:off x="4302600" y="1802200"/>
            <a:ext cx="3524100" cy="14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Young adults need a </a:t>
            </a:r>
            <a:r>
              <a:rPr b="1" lang="es" sz="1800"/>
              <a:t>trustworthy</a:t>
            </a:r>
            <a:r>
              <a:rPr lang="es" sz="1800"/>
              <a:t> source of </a:t>
            </a:r>
            <a:r>
              <a:rPr b="1" lang="es" sz="1800"/>
              <a:t>health insurance </a:t>
            </a:r>
            <a:r>
              <a:rPr b="1" lang="es" sz="1800"/>
              <a:t>education</a:t>
            </a:r>
            <a:r>
              <a:rPr b="1" lang="es" sz="1800"/>
              <a:t> </a:t>
            </a:r>
            <a:r>
              <a:rPr lang="es" sz="1800"/>
              <a:t>to help navigate their lifelong healthcare journey</a:t>
            </a:r>
            <a:endParaRPr sz="1800"/>
          </a:p>
          <a:p>
            <a:pPr indent="0" lvl="0" marL="0" rtl="0" algn="l">
              <a:spcBef>
                <a:spcPts val="0"/>
              </a:spcBef>
              <a:spcAft>
                <a:spcPts val="0"/>
              </a:spcAft>
              <a:buNone/>
            </a:pPr>
            <a:r>
              <a:t/>
            </a:r>
            <a:endParaRPr sz="1800"/>
          </a:p>
        </p:txBody>
      </p:sp>
      <p:sp>
        <p:nvSpPr>
          <p:cNvPr id="678" name="Google Shape;678;p43"/>
          <p:cNvSpPr txBox="1"/>
          <p:nvPr>
            <p:ph type="title"/>
          </p:nvPr>
        </p:nvSpPr>
        <p:spPr>
          <a:xfrm>
            <a:off x="439200" y="2208550"/>
            <a:ext cx="2662200" cy="67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THE PROBLEM</a:t>
            </a:r>
            <a:endParaRPr b="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44"/>
          <p:cNvSpPr txBox="1"/>
          <p:nvPr>
            <p:ph type="ctrTitle"/>
          </p:nvPr>
        </p:nvSpPr>
        <p:spPr>
          <a:xfrm>
            <a:off x="1145775" y="1680600"/>
            <a:ext cx="4655400" cy="136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Solution</a:t>
            </a:r>
            <a:endParaRPr>
              <a:solidFill>
                <a:schemeClr val="dk1"/>
              </a:solidFill>
            </a:endParaRPr>
          </a:p>
        </p:txBody>
      </p:sp>
      <p:grpSp>
        <p:nvGrpSpPr>
          <p:cNvPr id="684" name="Google Shape;684;p44"/>
          <p:cNvGrpSpPr/>
          <p:nvPr/>
        </p:nvGrpSpPr>
        <p:grpSpPr>
          <a:xfrm>
            <a:off x="5889833" y="1684908"/>
            <a:ext cx="4007400" cy="3087915"/>
            <a:chOff x="4790650" y="1694016"/>
            <a:chExt cx="4007400" cy="3087915"/>
          </a:xfrm>
        </p:grpSpPr>
        <p:sp>
          <p:nvSpPr>
            <p:cNvPr id="685" name="Google Shape;685;p44"/>
            <p:cNvSpPr/>
            <p:nvPr/>
          </p:nvSpPr>
          <p:spPr>
            <a:xfrm>
              <a:off x="4790650" y="4630730"/>
              <a:ext cx="4007400" cy="151200"/>
            </a:xfrm>
            <a:prstGeom prst="ellipse">
              <a:avLst/>
            </a:pr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 name="Google Shape;686;p44"/>
            <p:cNvGrpSpPr/>
            <p:nvPr/>
          </p:nvGrpSpPr>
          <p:grpSpPr>
            <a:xfrm>
              <a:off x="4836254" y="1694016"/>
              <a:ext cx="3214784" cy="3038756"/>
              <a:chOff x="5136625" y="1072050"/>
              <a:chExt cx="3820302" cy="3611118"/>
            </a:xfrm>
          </p:grpSpPr>
          <p:sp>
            <p:nvSpPr>
              <p:cNvPr id="687" name="Google Shape;687;p44"/>
              <p:cNvSpPr/>
              <p:nvPr/>
            </p:nvSpPr>
            <p:spPr>
              <a:xfrm>
                <a:off x="7111570" y="1808645"/>
                <a:ext cx="166606" cy="195915"/>
              </a:xfrm>
              <a:custGeom>
                <a:rect b="b" l="l" r="r" t="t"/>
                <a:pathLst>
                  <a:path extrusionOk="0" h="2627" w="2234">
                    <a:moveTo>
                      <a:pt x="0" y="1"/>
                    </a:moveTo>
                    <a:lnTo>
                      <a:pt x="0" y="2627"/>
                    </a:lnTo>
                    <a:lnTo>
                      <a:pt x="2233" y="2627"/>
                    </a:lnTo>
                    <a:lnTo>
                      <a:pt x="2233" y="1"/>
                    </a:lnTo>
                    <a:close/>
                  </a:path>
                </a:pathLst>
              </a:cu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4"/>
              <p:cNvSpPr/>
              <p:nvPr/>
            </p:nvSpPr>
            <p:spPr>
              <a:xfrm>
                <a:off x="6368262" y="1773370"/>
                <a:ext cx="131033" cy="231190"/>
              </a:xfrm>
              <a:custGeom>
                <a:rect b="b" l="l" r="r" t="t"/>
                <a:pathLst>
                  <a:path extrusionOk="0" h="3100" w="1757">
                    <a:moveTo>
                      <a:pt x="1" y="0"/>
                    </a:moveTo>
                    <a:lnTo>
                      <a:pt x="1" y="3100"/>
                    </a:lnTo>
                    <a:lnTo>
                      <a:pt x="1757" y="3100"/>
                    </a:lnTo>
                    <a:lnTo>
                      <a:pt x="1757" y="0"/>
                    </a:lnTo>
                    <a:close/>
                  </a:path>
                </a:pathLst>
              </a:custGeom>
              <a:solidFill>
                <a:srgbClr val="CB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4"/>
              <p:cNvSpPr/>
              <p:nvPr/>
            </p:nvSpPr>
            <p:spPr>
              <a:xfrm>
                <a:off x="6670746" y="1715424"/>
                <a:ext cx="289808" cy="289137"/>
              </a:xfrm>
              <a:custGeom>
                <a:rect b="b" l="l" r="r" t="t"/>
                <a:pathLst>
                  <a:path extrusionOk="0" h="3877" w="3886">
                    <a:moveTo>
                      <a:pt x="0" y="1"/>
                    </a:moveTo>
                    <a:lnTo>
                      <a:pt x="0" y="3877"/>
                    </a:lnTo>
                    <a:lnTo>
                      <a:pt x="3885" y="3877"/>
                    </a:lnTo>
                    <a:lnTo>
                      <a:pt x="3885" y="1"/>
                    </a:ln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4"/>
              <p:cNvSpPr/>
              <p:nvPr/>
            </p:nvSpPr>
            <p:spPr>
              <a:xfrm>
                <a:off x="8580809" y="1737573"/>
                <a:ext cx="126036" cy="266987"/>
              </a:xfrm>
              <a:custGeom>
                <a:rect b="b" l="l" r="r" t="t"/>
                <a:pathLst>
                  <a:path extrusionOk="0" h="3580" w="1690">
                    <a:moveTo>
                      <a:pt x="1" y="1"/>
                    </a:moveTo>
                    <a:lnTo>
                      <a:pt x="1" y="3580"/>
                    </a:lnTo>
                    <a:lnTo>
                      <a:pt x="1690" y="3580"/>
                    </a:lnTo>
                    <a:lnTo>
                      <a:pt x="1690" y="1"/>
                    </a:ln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4"/>
              <p:cNvSpPr/>
              <p:nvPr/>
            </p:nvSpPr>
            <p:spPr>
              <a:xfrm>
                <a:off x="8655833" y="1819607"/>
                <a:ext cx="51011" cy="101724"/>
              </a:xfrm>
              <a:custGeom>
                <a:rect b="b" l="l" r="r" t="t"/>
                <a:pathLst>
                  <a:path extrusionOk="0" h="1364" w="684">
                    <a:moveTo>
                      <a:pt x="684" y="0"/>
                    </a:moveTo>
                    <a:cubicBezTo>
                      <a:pt x="307" y="0"/>
                      <a:pt x="1" y="303"/>
                      <a:pt x="1" y="680"/>
                    </a:cubicBezTo>
                    <a:cubicBezTo>
                      <a:pt x="1" y="1057"/>
                      <a:pt x="307" y="1363"/>
                      <a:pt x="684" y="1363"/>
                    </a:cubicBezTo>
                    <a:lnTo>
                      <a:pt x="684" y="1146"/>
                    </a:lnTo>
                    <a:cubicBezTo>
                      <a:pt x="427" y="1146"/>
                      <a:pt x="217" y="940"/>
                      <a:pt x="217" y="680"/>
                    </a:cubicBezTo>
                    <a:cubicBezTo>
                      <a:pt x="217" y="423"/>
                      <a:pt x="427" y="214"/>
                      <a:pt x="684" y="214"/>
                    </a:cubicBezTo>
                    <a:lnTo>
                      <a:pt x="684"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4"/>
              <p:cNvSpPr/>
              <p:nvPr/>
            </p:nvSpPr>
            <p:spPr>
              <a:xfrm>
                <a:off x="6665227" y="1848916"/>
                <a:ext cx="177271" cy="161609"/>
              </a:xfrm>
              <a:custGeom>
                <a:rect b="b" l="l" r="r" t="t"/>
                <a:pathLst>
                  <a:path extrusionOk="0" h="2167" w="2377">
                    <a:moveTo>
                      <a:pt x="147" y="1"/>
                    </a:moveTo>
                    <a:lnTo>
                      <a:pt x="1" y="161"/>
                    </a:lnTo>
                    <a:lnTo>
                      <a:pt x="2234" y="2167"/>
                    </a:lnTo>
                    <a:lnTo>
                      <a:pt x="2377" y="2007"/>
                    </a:lnTo>
                    <a:lnTo>
                      <a:pt x="147"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4"/>
              <p:cNvSpPr/>
              <p:nvPr/>
            </p:nvSpPr>
            <p:spPr>
              <a:xfrm>
                <a:off x="7186892" y="1808645"/>
                <a:ext cx="15960" cy="195915"/>
              </a:xfrm>
              <a:custGeom>
                <a:rect b="b" l="l" r="r" t="t"/>
                <a:pathLst>
                  <a:path extrusionOk="0" h="2627" w="214">
                    <a:moveTo>
                      <a:pt x="0" y="1"/>
                    </a:moveTo>
                    <a:lnTo>
                      <a:pt x="0" y="2627"/>
                    </a:lnTo>
                    <a:lnTo>
                      <a:pt x="214" y="2627"/>
                    </a:lnTo>
                    <a:lnTo>
                      <a:pt x="214"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4"/>
              <p:cNvSpPr/>
              <p:nvPr/>
            </p:nvSpPr>
            <p:spPr>
              <a:xfrm>
                <a:off x="6368262" y="1921703"/>
                <a:ext cx="131033" cy="16258"/>
              </a:xfrm>
              <a:custGeom>
                <a:rect b="b" l="l" r="r" t="t"/>
                <a:pathLst>
                  <a:path extrusionOk="0" h="218" w="1757">
                    <a:moveTo>
                      <a:pt x="1" y="1"/>
                    </a:moveTo>
                    <a:lnTo>
                      <a:pt x="1" y="217"/>
                    </a:lnTo>
                    <a:lnTo>
                      <a:pt x="1757" y="217"/>
                    </a:lnTo>
                    <a:lnTo>
                      <a:pt x="1757"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4"/>
              <p:cNvSpPr/>
              <p:nvPr/>
            </p:nvSpPr>
            <p:spPr>
              <a:xfrm>
                <a:off x="6184356" y="1211434"/>
                <a:ext cx="166308" cy="302337"/>
              </a:xfrm>
              <a:custGeom>
                <a:rect b="b" l="l" r="r" t="t"/>
                <a:pathLst>
                  <a:path extrusionOk="0" h="4054" w="2230">
                    <a:moveTo>
                      <a:pt x="1" y="1"/>
                    </a:moveTo>
                    <a:lnTo>
                      <a:pt x="1" y="4053"/>
                    </a:lnTo>
                    <a:lnTo>
                      <a:pt x="2230" y="4053"/>
                    </a:lnTo>
                    <a:lnTo>
                      <a:pt x="2230" y="1"/>
                    </a:lnTo>
                    <a:close/>
                  </a:path>
                </a:pathLst>
              </a:custGeom>
              <a:solidFill>
                <a:srgbClr val="CB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4"/>
              <p:cNvSpPr/>
              <p:nvPr/>
            </p:nvSpPr>
            <p:spPr>
              <a:xfrm>
                <a:off x="6970694" y="1246783"/>
                <a:ext cx="166308" cy="266987"/>
              </a:xfrm>
              <a:custGeom>
                <a:rect b="b" l="l" r="r" t="t"/>
                <a:pathLst>
                  <a:path extrusionOk="0" h="3580" w="2230">
                    <a:moveTo>
                      <a:pt x="0" y="0"/>
                    </a:moveTo>
                    <a:lnTo>
                      <a:pt x="0" y="3579"/>
                    </a:lnTo>
                    <a:lnTo>
                      <a:pt x="2229" y="3579"/>
                    </a:lnTo>
                    <a:lnTo>
                      <a:pt x="2229" y="0"/>
                    </a:ln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4"/>
              <p:cNvSpPr/>
              <p:nvPr/>
            </p:nvSpPr>
            <p:spPr>
              <a:xfrm>
                <a:off x="6496758" y="1317333"/>
                <a:ext cx="357897" cy="196437"/>
              </a:xfrm>
              <a:custGeom>
                <a:rect b="b" l="l" r="r" t="t"/>
                <a:pathLst>
                  <a:path extrusionOk="0" h="2634" w="4799">
                    <a:moveTo>
                      <a:pt x="0" y="0"/>
                    </a:moveTo>
                    <a:lnTo>
                      <a:pt x="0" y="2633"/>
                    </a:lnTo>
                    <a:lnTo>
                      <a:pt x="4799" y="2633"/>
                    </a:lnTo>
                    <a:lnTo>
                      <a:pt x="4799" y="0"/>
                    </a:lnTo>
                    <a:close/>
                  </a:path>
                </a:pathLst>
              </a:cu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4"/>
              <p:cNvSpPr/>
              <p:nvPr/>
            </p:nvSpPr>
            <p:spPr>
              <a:xfrm>
                <a:off x="8280861" y="1251705"/>
                <a:ext cx="277428" cy="262065"/>
              </a:xfrm>
              <a:custGeom>
                <a:rect b="b" l="l" r="r" t="t"/>
                <a:pathLst>
                  <a:path extrusionOk="0" h="3514" w="3720">
                    <a:moveTo>
                      <a:pt x="1" y="1"/>
                    </a:moveTo>
                    <a:lnTo>
                      <a:pt x="1" y="3513"/>
                    </a:lnTo>
                    <a:lnTo>
                      <a:pt x="3720" y="3513"/>
                    </a:lnTo>
                    <a:lnTo>
                      <a:pt x="3720" y="1"/>
                    </a:lnTo>
                    <a:close/>
                  </a:path>
                </a:pathLst>
              </a:cu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4"/>
              <p:cNvSpPr/>
              <p:nvPr/>
            </p:nvSpPr>
            <p:spPr>
              <a:xfrm>
                <a:off x="7262961" y="1299658"/>
                <a:ext cx="214261" cy="214112"/>
              </a:xfrm>
              <a:custGeom>
                <a:rect b="b" l="l" r="r" t="t"/>
                <a:pathLst>
                  <a:path extrusionOk="0" h="2871" w="2873">
                    <a:moveTo>
                      <a:pt x="0" y="1"/>
                    </a:moveTo>
                    <a:lnTo>
                      <a:pt x="0" y="2870"/>
                    </a:lnTo>
                    <a:lnTo>
                      <a:pt x="2873" y="2870"/>
                    </a:lnTo>
                    <a:lnTo>
                      <a:pt x="2873" y="1"/>
                    </a:lnTo>
                    <a:close/>
                  </a:path>
                </a:pathLst>
              </a:custGeom>
              <a:solidFill>
                <a:srgbClr val="CB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4"/>
              <p:cNvSpPr/>
              <p:nvPr/>
            </p:nvSpPr>
            <p:spPr>
              <a:xfrm>
                <a:off x="6184356" y="1266621"/>
                <a:ext cx="166308" cy="16034"/>
              </a:xfrm>
              <a:custGeom>
                <a:rect b="b" l="l" r="r" t="t"/>
                <a:pathLst>
                  <a:path extrusionOk="0" h="215" w="2230">
                    <a:moveTo>
                      <a:pt x="1" y="1"/>
                    </a:moveTo>
                    <a:lnTo>
                      <a:pt x="1" y="214"/>
                    </a:lnTo>
                    <a:lnTo>
                      <a:pt x="2230" y="214"/>
                    </a:lnTo>
                    <a:lnTo>
                      <a:pt x="2230"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4"/>
              <p:cNvSpPr/>
              <p:nvPr/>
            </p:nvSpPr>
            <p:spPr>
              <a:xfrm>
                <a:off x="6299651" y="1363347"/>
                <a:ext cx="51011" cy="101947"/>
              </a:xfrm>
              <a:custGeom>
                <a:rect b="b" l="l" r="r" t="t"/>
                <a:pathLst>
                  <a:path extrusionOk="0" h="1367" w="684">
                    <a:moveTo>
                      <a:pt x="684" y="0"/>
                    </a:moveTo>
                    <a:cubicBezTo>
                      <a:pt x="307" y="0"/>
                      <a:pt x="1" y="306"/>
                      <a:pt x="1" y="683"/>
                    </a:cubicBezTo>
                    <a:cubicBezTo>
                      <a:pt x="1" y="1060"/>
                      <a:pt x="307" y="1366"/>
                      <a:pt x="684" y="1366"/>
                    </a:cubicBezTo>
                    <a:lnTo>
                      <a:pt x="684" y="1149"/>
                    </a:lnTo>
                    <a:cubicBezTo>
                      <a:pt x="427" y="1149"/>
                      <a:pt x="218" y="940"/>
                      <a:pt x="218" y="683"/>
                    </a:cubicBezTo>
                    <a:cubicBezTo>
                      <a:pt x="218" y="426"/>
                      <a:pt x="427" y="217"/>
                      <a:pt x="684" y="217"/>
                    </a:cubicBezTo>
                    <a:lnTo>
                      <a:pt x="684"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4"/>
              <p:cNvSpPr/>
              <p:nvPr/>
            </p:nvSpPr>
            <p:spPr>
              <a:xfrm>
                <a:off x="7319117" y="1299658"/>
                <a:ext cx="101947" cy="50787"/>
              </a:xfrm>
              <a:custGeom>
                <a:rect b="b" l="l" r="r" t="t"/>
                <a:pathLst>
                  <a:path extrusionOk="0" h="681" w="1367">
                    <a:moveTo>
                      <a:pt x="0" y="1"/>
                    </a:moveTo>
                    <a:cubicBezTo>
                      <a:pt x="0" y="374"/>
                      <a:pt x="307" y="681"/>
                      <a:pt x="683" y="681"/>
                    </a:cubicBezTo>
                    <a:cubicBezTo>
                      <a:pt x="1060" y="681"/>
                      <a:pt x="1366" y="374"/>
                      <a:pt x="1366" y="1"/>
                    </a:cubicBezTo>
                    <a:lnTo>
                      <a:pt x="1150" y="1"/>
                    </a:lnTo>
                    <a:cubicBezTo>
                      <a:pt x="1150" y="257"/>
                      <a:pt x="940" y="468"/>
                      <a:pt x="683" y="468"/>
                    </a:cubicBezTo>
                    <a:cubicBezTo>
                      <a:pt x="427" y="468"/>
                      <a:pt x="216" y="257"/>
                      <a:pt x="216"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4"/>
              <p:cNvSpPr/>
              <p:nvPr/>
            </p:nvSpPr>
            <p:spPr>
              <a:xfrm>
                <a:off x="6772320" y="1317333"/>
                <a:ext cx="16258" cy="195915"/>
              </a:xfrm>
              <a:custGeom>
                <a:rect b="b" l="l" r="r" t="t"/>
                <a:pathLst>
                  <a:path extrusionOk="0" h="2627" w="218">
                    <a:moveTo>
                      <a:pt x="1" y="0"/>
                    </a:moveTo>
                    <a:lnTo>
                      <a:pt x="1" y="2626"/>
                    </a:lnTo>
                    <a:lnTo>
                      <a:pt x="218" y="2626"/>
                    </a:lnTo>
                    <a:lnTo>
                      <a:pt x="218"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4"/>
              <p:cNvSpPr/>
              <p:nvPr/>
            </p:nvSpPr>
            <p:spPr>
              <a:xfrm>
                <a:off x="6965175" y="1294214"/>
                <a:ext cx="177271" cy="161609"/>
              </a:xfrm>
              <a:custGeom>
                <a:rect b="b" l="l" r="r" t="t"/>
                <a:pathLst>
                  <a:path extrusionOk="0" h="2167" w="2377">
                    <a:moveTo>
                      <a:pt x="144" y="1"/>
                    </a:moveTo>
                    <a:lnTo>
                      <a:pt x="1" y="161"/>
                    </a:lnTo>
                    <a:lnTo>
                      <a:pt x="2230" y="2167"/>
                    </a:lnTo>
                    <a:lnTo>
                      <a:pt x="2377" y="2007"/>
                    </a:lnTo>
                    <a:lnTo>
                      <a:pt x="144"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4"/>
              <p:cNvSpPr/>
              <p:nvPr/>
            </p:nvSpPr>
            <p:spPr>
              <a:xfrm>
                <a:off x="8280861" y="1375950"/>
                <a:ext cx="277428" cy="16258"/>
              </a:xfrm>
              <a:custGeom>
                <a:rect b="b" l="l" r="r" t="t"/>
                <a:pathLst>
                  <a:path extrusionOk="0" h="218" w="3720">
                    <a:moveTo>
                      <a:pt x="1" y="1"/>
                    </a:moveTo>
                    <a:lnTo>
                      <a:pt x="1" y="217"/>
                    </a:lnTo>
                    <a:lnTo>
                      <a:pt x="3720" y="217"/>
                    </a:lnTo>
                    <a:lnTo>
                      <a:pt x="3720"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4"/>
              <p:cNvSpPr/>
              <p:nvPr/>
            </p:nvSpPr>
            <p:spPr>
              <a:xfrm>
                <a:off x="8372068" y="1252526"/>
                <a:ext cx="15960" cy="260723"/>
              </a:xfrm>
              <a:custGeom>
                <a:rect b="b" l="l" r="r" t="t"/>
                <a:pathLst>
                  <a:path extrusionOk="0" h="3496" w="214">
                    <a:moveTo>
                      <a:pt x="0" y="0"/>
                    </a:moveTo>
                    <a:lnTo>
                      <a:pt x="0" y="3495"/>
                    </a:lnTo>
                    <a:lnTo>
                      <a:pt x="213" y="3495"/>
                    </a:lnTo>
                    <a:lnTo>
                      <a:pt x="213"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4"/>
              <p:cNvSpPr/>
              <p:nvPr/>
            </p:nvSpPr>
            <p:spPr>
              <a:xfrm>
                <a:off x="5753898" y="2633240"/>
                <a:ext cx="3203029" cy="1943042"/>
              </a:xfrm>
              <a:custGeom>
                <a:rect b="b" l="l" r="r" t="t"/>
                <a:pathLst>
                  <a:path extrusionOk="0" h="26054" w="42949">
                    <a:moveTo>
                      <a:pt x="1" y="1"/>
                    </a:moveTo>
                    <a:lnTo>
                      <a:pt x="1" y="26053"/>
                    </a:lnTo>
                    <a:lnTo>
                      <a:pt x="42948" y="26053"/>
                    </a:lnTo>
                    <a:lnTo>
                      <a:pt x="429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4"/>
              <p:cNvSpPr/>
              <p:nvPr/>
            </p:nvSpPr>
            <p:spPr>
              <a:xfrm>
                <a:off x="6174225" y="2672324"/>
                <a:ext cx="1870105" cy="1886952"/>
              </a:xfrm>
              <a:custGeom>
                <a:rect b="b" l="l" r="r" t="t"/>
                <a:pathLst>
                  <a:path extrusionOk="0" h="32868" w="25076">
                    <a:moveTo>
                      <a:pt x="20997" y="3506"/>
                    </a:moveTo>
                    <a:cubicBezTo>
                      <a:pt x="21407" y="4203"/>
                      <a:pt x="21637" y="5135"/>
                      <a:pt x="21697" y="6319"/>
                    </a:cubicBezTo>
                    <a:cubicBezTo>
                      <a:pt x="21890" y="10271"/>
                      <a:pt x="21074" y="14493"/>
                      <a:pt x="19274" y="18862"/>
                    </a:cubicBezTo>
                    <a:cubicBezTo>
                      <a:pt x="17528" y="23110"/>
                      <a:pt x="15082" y="26986"/>
                      <a:pt x="12923" y="30218"/>
                    </a:cubicBezTo>
                    <a:cubicBezTo>
                      <a:pt x="11855" y="31817"/>
                      <a:pt x="10790" y="32600"/>
                      <a:pt x="9674" y="32600"/>
                    </a:cubicBezTo>
                    <a:cubicBezTo>
                      <a:pt x="9550" y="32600"/>
                      <a:pt x="9426" y="32591"/>
                      <a:pt x="9301" y="32571"/>
                    </a:cubicBezTo>
                    <a:cubicBezTo>
                      <a:pt x="8174" y="32398"/>
                      <a:pt x="7404" y="31452"/>
                      <a:pt x="7138" y="30592"/>
                    </a:cubicBezTo>
                    <a:cubicBezTo>
                      <a:pt x="6844" y="29642"/>
                      <a:pt x="6991" y="28639"/>
                      <a:pt x="7168" y="27696"/>
                    </a:cubicBezTo>
                    <a:cubicBezTo>
                      <a:pt x="8170" y="22324"/>
                      <a:pt x="10247" y="17196"/>
                      <a:pt x="13339" y="12453"/>
                    </a:cubicBezTo>
                    <a:cubicBezTo>
                      <a:pt x="15488" y="9151"/>
                      <a:pt x="18055" y="6159"/>
                      <a:pt x="20997" y="3506"/>
                    </a:cubicBezTo>
                    <a:close/>
                    <a:moveTo>
                      <a:pt x="24919" y="1"/>
                    </a:moveTo>
                    <a:cubicBezTo>
                      <a:pt x="23566" y="970"/>
                      <a:pt x="22277" y="2003"/>
                      <a:pt x="21051" y="3093"/>
                    </a:cubicBezTo>
                    <a:cubicBezTo>
                      <a:pt x="20774" y="2703"/>
                      <a:pt x="20431" y="2390"/>
                      <a:pt x="20021" y="2153"/>
                    </a:cubicBezTo>
                    <a:cubicBezTo>
                      <a:pt x="19476" y="1838"/>
                      <a:pt x="18821" y="1679"/>
                      <a:pt x="18132" y="1679"/>
                    </a:cubicBezTo>
                    <a:cubicBezTo>
                      <a:pt x="17601" y="1679"/>
                      <a:pt x="17049" y="1773"/>
                      <a:pt x="16512" y="1963"/>
                    </a:cubicBezTo>
                    <a:cubicBezTo>
                      <a:pt x="15382" y="2360"/>
                      <a:pt x="14462" y="3100"/>
                      <a:pt x="13686" y="3763"/>
                    </a:cubicBezTo>
                    <a:cubicBezTo>
                      <a:pt x="11543" y="5592"/>
                      <a:pt x="9594" y="7648"/>
                      <a:pt x="7891" y="9874"/>
                    </a:cubicBezTo>
                    <a:cubicBezTo>
                      <a:pt x="6208" y="12073"/>
                      <a:pt x="4762" y="14446"/>
                      <a:pt x="3589" y="16929"/>
                    </a:cubicBezTo>
                    <a:cubicBezTo>
                      <a:pt x="2419" y="19411"/>
                      <a:pt x="1520" y="22007"/>
                      <a:pt x="917" y="24646"/>
                    </a:cubicBezTo>
                    <a:cubicBezTo>
                      <a:pt x="306" y="27319"/>
                      <a:pt x="0" y="30045"/>
                      <a:pt x="3" y="32751"/>
                    </a:cubicBezTo>
                    <a:lnTo>
                      <a:pt x="273" y="32751"/>
                    </a:lnTo>
                    <a:cubicBezTo>
                      <a:pt x="270" y="30065"/>
                      <a:pt x="573" y="27359"/>
                      <a:pt x="1180" y="24706"/>
                    </a:cubicBezTo>
                    <a:cubicBezTo>
                      <a:pt x="1776" y="22084"/>
                      <a:pt x="2669" y="19508"/>
                      <a:pt x="3832" y="17042"/>
                    </a:cubicBezTo>
                    <a:cubicBezTo>
                      <a:pt x="4995" y="14580"/>
                      <a:pt x="6435" y="12220"/>
                      <a:pt x="8104" y="10038"/>
                    </a:cubicBezTo>
                    <a:cubicBezTo>
                      <a:pt x="9794" y="7825"/>
                      <a:pt x="11729" y="5782"/>
                      <a:pt x="13859" y="3966"/>
                    </a:cubicBezTo>
                    <a:cubicBezTo>
                      <a:pt x="14619" y="3320"/>
                      <a:pt x="15516" y="2596"/>
                      <a:pt x="16602" y="2216"/>
                    </a:cubicBezTo>
                    <a:cubicBezTo>
                      <a:pt x="17110" y="2037"/>
                      <a:pt x="17630" y="1948"/>
                      <a:pt x="18130" y="1948"/>
                    </a:cubicBezTo>
                    <a:cubicBezTo>
                      <a:pt x="18774" y="1948"/>
                      <a:pt x="19383" y="2096"/>
                      <a:pt x="19887" y="2386"/>
                    </a:cubicBezTo>
                    <a:cubicBezTo>
                      <a:pt x="20267" y="2606"/>
                      <a:pt x="20587" y="2903"/>
                      <a:pt x="20851" y="3276"/>
                    </a:cubicBezTo>
                    <a:cubicBezTo>
                      <a:pt x="17875" y="5952"/>
                      <a:pt x="15285" y="8974"/>
                      <a:pt x="13113" y="12307"/>
                    </a:cubicBezTo>
                    <a:cubicBezTo>
                      <a:pt x="10004" y="17079"/>
                      <a:pt x="7915" y="22241"/>
                      <a:pt x="6904" y="27646"/>
                    </a:cubicBezTo>
                    <a:cubicBezTo>
                      <a:pt x="6721" y="28625"/>
                      <a:pt x="6568" y="29662"/>
                      <a:pt x="6881" y="30672"/>
                    </a:cubicBezTo>
                    <a:cubicBezTo>
                      <a:pt x="7171" y="31612"/>
                      <a:pt x="8021" y="32644"/>
                      <a:pt x="9261" y="32838"/>
                    </a:cubicBezTo>
                    <a:cubicBezTo>
                      <a:pt x="9401" y="32858"/>
                      <a:pt x="9540" y="32867"/>
                      <a:pt x="9680" y="32867"/>
                    </a:cubicBezTo>
                    <a:cubicBezTo>
                      <a:pt x="10887" y="32867"/>
                      <a:pt x="12026" y="32047"/>
                      <a:pt x="13146" y="30368"/>
                    </a:cubicBezTo>
                    <a:cubicBezTo>
                      <a:pt x="15312" y="27126"/>
                      <a:pt x="17768" y="23234"/>
                      <a:pt x="19524" y="18965"/>
                    </a:cubicBezTo>
                    <a:cubicBezTo>
                      <a:pt x="21340" y="14556"/>
                      <a:pt x="22160" y="10298"/>
                      <a:pt x="21963" y="6305"/>
                    </a:cubicBezTo>
                    <a:cubicBezTo>
                      <a:pt x="21903" y="5052"/>
                      <a:pt x="21651" y="4063"/>
                      <a:pt x="21200" y="3320"/>
                    </a:cubicBezTo>
                    <a:cubicBezTo>
                      <a:pt x="22430" y="2226"/>
                      <a:pt x="23723" y="1193"/>
                      <a:pt x="25076" y="221"/>
                    </a:cubicBezTo>
                    <a:lnTo>
                      <a:pt x="24919" y="1"/>
                    </a:ln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4"/>
              <p:cNvSpPr/>
              <p:nvPr/>
            </p:nvSpPr>
            <p:spPr>
              <a:xfrm>
                <a:off x="8425550" y="2672300"/>
                <a:ext cx="451850" cy="1886987"/>
              </a:xfrm>
              <a:custGeom>
                <a:rect b="b" l="l" r="r" t="t"/>
                <a:pathLst>
                  <a:path extrusionOk="0" h="35813" w="6059">
                    <a:moveTo>
                      <a:pt x="4052" y="0"/>
                    </a:moveTo>
                    <a:cubicBezTo>
                      <a:pt x="1292" y="5615"/>
                      <a:pt x="0" y="11886"/>
                      <a:pt x="310" y="18135"/>
                    </a:cubicBezTo>
                    <a:cubicBezTo>
                      <a:pt x="620" y="24387"/>
                      <a:pt x="2529" y="30498"/>
                      <a:pt x="5831" y="35813"/>
                    </a:cubicBezTo>
                    <a:lnTo>
                      <a:pt x="6058" y="35670"/>
                    </a:lnTo>
                    <a:cubicBezTo>
                      <a:pt x="2782" y="30395"/>
                      <a:pt x="886" y="24327"/>
                      <a:pt x="580" y="18121"/>
                    </a:cubicBezTo>
                    <a:cubicBezTo>
                      <a:pt x="270" y="11920"/>
                      <a:pt x="1556" y="5695"/>
                      <a:pt x="4292" y="120"/>
                    </a:cubicBezTo>
                    <a:lnTo>
                      <a:pt x="4052" y="0"/>
                    </a:lnTo>
                    <a:close/>
                  </a:path>
                </a:pathLst>
              </a:custGeom>
              <a:solidFill>
                <a:srgbClr val="C0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4"/>
              <p:cNvSpPr/>
              <p:nvPr/>
            </p:nvSpPr>
            <p:spPr>
              <a:xfrm>
                <a:off x="5753898" y="2633240"/>
                <a:ext cx="3203029" cy="499073"/>
              </a:xfrm>
              <a:custGeom>
                <a:rect b="b" l="l" r="r" t="t"/>
                <a:pathLst>
                  <a:path extrusionOk="0" h="6692" w="42949">
                    <a:moveTo>
                      <a:pt x="1" y="1"/>
                    </a:moveTo>
                    <a:lnTo>
                      <a:pt x="1" y="6692"/>
                    </a:lnTo>
                    <a:lnTo>
                      <a:pt x="42948" y="6692"/>
                    </a:lnTo>
                    <a:lnTo>
                      <a:pt x="42948" y="1"/>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4"/>
              <p:cNvSpPr/>
              <p:nvPr/>
            </p:nvSpPr>
            <p:spPr>
              <a:xfrm>
                <a:off x="5753898" y="4326878"/>
                <a:ext cx="3203029" cy="249387"/>
              </a:xfrm>
              <a:custGeom>
                <a:rect b="b" l="l" r="r" t="t"/>
                <a:pathLst>
                  <a:path extrusionOk="0" h="3344" w="42949">
                    <a:moveTo>
                      <a:pt x="1" y="0"/>
                    </a:moveTo>
                    <a:lnTo>
                      <a:pt x="1" y="3343"/>
                    </a:lnTo>
                    <a:lnTo>
                      <a:pt x="42948" y="3343"/>
                    </a:lnTo>
                    <a:lnTo>
                      <a:pt x="42948" y="0"/>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4"/>
              <p:cNvSpPr/>
              <p:nvPr/>
            </p:nvSpPr>
            <p:spPr>
              <a:xfrm>
                <a:off x="5732793" y="2872780"/>
                <a:ext cx="3224134" cy="20211"/>
              </a:xfrm>
              <a:custGeom>
                <a:rect b="b" l="l" r="r" t="t"/>
                <a:pathLst>
                  <a:path extrusionOk="0" h="271" w="43232">
                    <a:moveTo>
                      <a:pt x="1" y="1"/>
                    </a:moveTo>
                    <a:lnTo>
                      <a:pt x="1" y="271"/>
                    </a:lnTo>
                    <a:lnTo>
                      <a:pt x="43231" y="271"/>
                    </a:lnTo>
                    <a:lnTo>
                      <a:pt x="43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4"/>
              <p:cNvSpPr/>
              <p:nvPr/>
            </p:nvSpPr>
            <p:spPr>
              <a:xfrm>
                <a:off x="5746440" y="1994565"/>
                <a:ext cx="3084451" cy="20211"/>
              </a:xfrm>
              <a:custGeom>
                <a:rect b="b" l="l" r="r" t="t"/>
                <a:pathLst>
                  <a:path extrusionOk="0" h="271" w="41359">
                    <a:moveTo>
                      <a:pt x="1" y="0"/>
                    </a:moveTo>
                    <a:lnTo>
                      <a:pt x="1" y="270"/>
                    </a:lnTo>
                    <a:lnTo>
                      <a:pt x="41358" y="270"/>
                    </a:lnTo>
                    <a:lnTo>
                      <a:pt x="413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4"/>
              <p:cNvSpPr/>
              <p:nvPr/>
            </p:nvSpPr>
            <p:spPr>
              <a:xfrm>
                <a:off x="5746440" y="1503253"/>
                <a:ext cx="3084451" cy="19912"/>
              </a:xfrm>
              <a:custGeom>
                <a:rect b="b" l="l" r="r" t="t"/>
                <a:pathLst>
                  <a:path extrusionOk="0" h="267" w="41359">
                    <a:moveTo>
                      <a:pt x="1" y="0"/>
                    </a:moveTo>
                    <a:lnTo>
                      <a:pt x="1" y="267"/>
                    </a:lnTo>
                    <a:lnTo>
                      <a:pt x="41358" y="267"/>
                    </a:lnTo>
                    <a:lnTo>
                      <a:pt x="413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4"/>
              <p:cNvSpPr/>
              <p:nvPr/>
            </p:nvSpPr>
            <p:spPr>
              <a:xfrm>
                <a:off x="5586473" y="1100762"/>
                <a:ext cx="426509" cy="623468"/>
              </a:xfrm>
              <a:custGeom>
                <a:rect b="b" l="l" r="r" t="t"/>
                <a:pathLst>
                  <a:path extrusionOk="0" h="8360" w="5719">
                    <a:moveTo>
                      <a:pt x="2755" y="0"/>
                    </a:moveTo>
                    <a:cubicBezTo>
                      <a:pt x="2697" y="0"/>
                      <a:pt x="2640" y="2"/>
                      <a:pt x="2583" y="5"/>
                    </a:cubicBezTo>
                    <a:cubicBezTo>
                      <a:pt x="1700" y="52"/>
                      <a:pt x="793" y="512"/>
                      <a:pt x="416" y="1339"/>
                    </a:cubicBezTo>
                    <a:cubicBezTo>
                      <a:pt x="240" y="1728"/>
                      <a:pt x="193" y="2165"/>
                      <a:pt x="227" y="2598"/>
                    </a:cubicBezTo>
                    <a:cubicBezTo>
                      <a:pt x="240" y="2744"/>
                      <a:pt x="323" y="4127"/>
                      <a:pt x="553" y="4658"/>
                    </a:cubicBezTo>
                    <a:lnTo>
                      <a:pt x="0" y="8233"/>
                    </a:lnTo>
                    <a:lnTo>
                      <a:pt x="3206" y="8360"/>
                    </a:lnTo>
                    <a:lnTo>
                      <a:pt x="3172" y="7006"/>
                    </a:lnTo>
                    <a:lnTo>
                      <a:pt x="3159" y="6420"/>
                    </a:lnTo>
                    <a:lnTo>
                      <a:pt x="3159" y="6420"/>
                    </a:lnTo>
                    <a:cubicBezTo>
                      <a:pt x="3399" y="6587"/>
                      <a:pt x="3672" y="6700"/>
                      <a:pt x="3935" y="6717"/>
                    </a:cubicBezTo>
                    <a:cubicBezTo>
                      <a:pt x="3962" y="6718"/>
                      <a:pt x="3989" y="6719"/>
                      <a:pt x="4016" y="6719"/>
                    </a:cubicBezTo>
                    <a:cubicBezTo>
                      <a:pt x="4494" y="6719"/>
                      <a:pt x="4981" y="6498"/>
                      <a:pt x="5265" y="6104"/>
                    </a:cubicBezTo>
                    <a:cubicBezTo>
                      <a:pt x="5719" y="5474"/>
                      <a:pt x="5528" y="4434"/>
                      <a:pt x="5388" y="3655"/>
                    </a:cubicBezTo>
                    <a:cubicBezTo>
                      <a:pt x="5235" y="2798"/>
                      <a:pt x="5052" y="2065"/>
                      <a:pt x="4672" y="1288"/>
                    </a:cubicBezTo>
                    <a:cubicBezTo>
                      <a:pt x="4668" y="1282"/>
                      <a:pt x="4665" y="1275"/>
                      <a:pt x="4662" y="1265"/>
                    </a:cubicBezTo>
                    <a:cubicBezTo>
                      <a:pt x="4552" y="1045"/>
                      <a:pt x="4425" y="848"/>
                      <a:pt x="4282" y="679"/>
                    </a:cubicBezTo>
                    <a:cubicBezTo>
                      <a:pt x="4132" y="505"/>
                      <a:pt x="3962" y="362"/>
                      <a:pt x="3769" y="245"/>
                    </a:cubicBezTo>
                    <a:cubicBezTo>
                      <a:pt x="3462" y="65"/>
                      <a:pt x="3107" y="0"/>
                      <a:pt x="2755" y="0"/>
                    </a:cubicBez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4"/>
              <p:cNvSpPr/>
              <p:nvPr/>
            </p:nvSpPr>
            <p:spPr>
              <a:xfrm>
                <a:off x="5780522" y="1540243"/>
                <a:ext cx="42584" cy="83079"/>
              </a:xfrm>
              <a:custGeom>
                <a:rect b="b" l="l" r="r" t="t"/>
                <a:pathLst>
                  <a:path extrusionOk="0" h="1114" w="571">
                    <a:moveTo>
                      <a:pt x="1" y="1"/>
                    </a:moveTo>
                    <a:lnTo>
                      <a:pt x="1" y="1"/>
                    </a:lnTo>
                    <a:cubicBezTo>
                      <a:pt x="110" y="407"/>
                      <a:pt x="307" y="787"/>
                      <a:pt x="570" y="1113"/>
                    </a:cubicBezTo>
                    <a:lnTo>
                      <a:pt x="557" y="527"/>
                    </a:lnTo>
                    <a:cubicBezTo>
                      <a:pt x="373" y="350"/>
                      <a:pt x="193" y="171"/>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4"/>
              <p:cNvSpPr/>
              <p:nvPr/>
            </p:nvSpPr>
            <p:spPr>
              <a:xfrm>
                <a:off x="5952943" y="1322255"/>
                <a:ext cx="64733" cy="105975"/>
              </a:xfrm>
              <a:custGeom>
                <a:rect b="b" l="l" r="r" t="t"/>
                <a:pathLst>
                  <a:path extrusionOk="0" h="1421" w="868">
                    <a:moveTo>
                      <a:pt x="171" y="1"/>
                    </a:moveTo>
                    <a:lnTo>
                      <a:pt x="1" y="1388"/>
                    </a:lnTo>
                    <a:cubicBezTo>
                      <a:pt x="75" y="1410"/>
                      <a:pt x="152" y="1421"/>
                      <a:pt x="228" y="1421"/>
                    </a:cubicBezTo>
                    <a:cubicBezTo>
                      <a:pt x="405" y="1421"/>
                      <a:pt x="580" y="1363"/>
                      <a:pt x="717" y="1254"/>
                    </a:cubicBezTo>
                    <a:cubicBezTo>
                      <a:pt x="794" y="1194"/>
                      <a:pt x="861" y="1111"/>
                      <a:pt x="865" y="1017"/>
                    </a:cubicBezTo>
                    <a:cubicBezTo>
                      <a:pt x="868" y="948"/>
                      <a:pt x="837" y="877"/>
                      <a:pt x="794" y="825"/>
                    </a:cubicBezTo>
                    <a:cubicBezTo>
                      <a:pt x="751" y="771"/>
                      <a:pt x="697" y="725"/>
                      <a:pt x="645" y="677"/>
                    </a:cubicBezTo>
                    <a:cubicBezTo>
                      <a:pt x="441" y="491"/>
                      <a:pt x="277" y="258"/>
                      <a:pt x="171" y="1"/>
                    </a:cubicBez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4"/>
              <p:cNvSpPr/>
              <p:nvPr/>
            </p:nvSpPr>
            <p:spPr>
              <a:xfrm>
                <a:off x="5600120" y="1085996"/>
                <a:ext cx="407119" cy="377362"/>
              </a:xfrm>
              <a:custGeom>
                <a:rect b="b" l="l" r="r" t="t"/>
                <a:pathLst>
                  <a:path extrusionOk="0" h="5060" w="5459">
                    <a:moveTo>
                      <a:pt x="3549" y="0"/>
                    </a:moveTo>
                    <a:cubicBezTo>
                      <a:pt x="2886" y="0"/>
                      <a:pt x="2240" y="27"/>
                      <a:pt x="1606" y="223"/>
                    </a:cubicBezTo>
                    <a:cubicBezTo>
                      <a:pt x="1080" y="390"/>
                      <a:pt x="613" y="754"/>
                      <a:pt x="330" y="1229"/>
                    </a:cubicBezTo>
                    <a:cubicBezTo>
                      <a:pt x="47" y="1706"/>
                      <a:pt x="0" y="2243"/>
                      <a:pt x="44" y="2796"/>
                    </a:cubicBezTo>
                    <a:cubicBezTo>
                      <a:pt x="57" y="2942"/>
                      <a:pt x="140" y="4325"/>
                      <a:pt x="370" y="4856"/>
                    </a:cubicBezTo>
                    <a:cubicBezTo>
                      <a:pt x="594" y="4985"/>
                      <a:pt x="973" y="5059"/>
                      <a:pt x="1299" y="5059"/>
                    </a:cubicBezTo>
                    <a:cubicBezTo>
                      <a:pt x="1424" y="5059"/>
                      <a:pt x="1542" y="5048"/>
                      <a:pt x="1640" y="5025"/>
                    </a:cubicBezTo>
                    <a:cubicBezTo>
                      <a:pt x="1986" y="4942"/>
                      <a:pt x="2320" y="4732"/>
                      <a:pt x="2520" y="4402"/>
                    </a:cubicBezTo>
                    <a:lnTo>
                      <a:pt x="2520" y="4402"/>
                    </a:lnTo>
                    <a:cubicBezTo>
                      <a:pt x="2359" y="4497"/>
                      <a:pt x="2173" y="4566"/>
                      <a:pt x="1991" y="4566"/>
                    </a:cubicBezTo>
                    <a:cubicBezTo>
                      <a:pt x="1906" y="4566"/>
                      <a:pt x="1821" y="4551"/>
                      <a:pt x="1740" y="4516"/>
                    </a:cubicBezTo>
                    <a:cubicBezTo>
                      <a:pt x="1483" y="4405"/>
                      <a:pt x="1303" y="4142"/>
                      <a:pt x="1297" y="3865"/>
                    </a:cubicBezTo>
                    <a:cubicBezTo>
                      <a:pt x="1293" y="3589"/>
                      <a:pt x="1470" y="3316"/>
                      <a:pt x="1726" y="3213"/>
                    </a:cubicBezTo>
                    <a:cubicBezTo>
                      <a:pt x="1802" y="3182"/>
                      <a:pt x="1882" y="3168"/>
                      <a:pt x="1961" y="3168"/>
                    </a:cubicBezTo>
                    <a:cubicBezTo>
                      <a:pt x="2152" y="3168"/>
                      <a:pt x="2341" y="3252"/>
                      <a:pt x="2466" y="3402"/>
                    </a:cubicBezTo>
                    <a:cubicBezTo>
                      <a:pt x="2476" y="3133"/>
                      <a:pt x="2672" y="2849"/>
                      <a:pt x="2909" y="2719"/>
                    </a:cubicBezTo>
                    <a:cubicBezTo>
                      <a:pt x="3146" y="2589"/>
                      <a:pt x="3419" y="2539"/>
                      <a:pt x="3686" y="2479"/>
                    </a:cubicBezTo>
                    <a:cubicBezTo>
                      <a:pt x="4029" y="2403"/>
                      <a:pt x="4376" y="2299"/>
                      <a:pt x="4679" y="2116"/>
                    </a:cubicBezTo>
                    <a:cubicBezTo>
                      <a:pt x="4982" y="1933"/>
                      <a:pt x="5242" y="1660"/>
                      <a:pt x="5348" y="1323"/>
                    </a:cubicBezTo>
                    <a:cubicBezTo>
                      <a:pt x="5459" y="986"/>
                      <a:pt x="5392" y="583"/>
                      <a:pt x="5142" y="334"/>
                    </a:cubicBezTo>
                    <a:cubicBezTo>
                      <a:pt x="4948" y="143"/>
                      <a:pt x="4669" y="80"/>
                      <a:pt x="4399" y="40"/>
                    </a:cubicBezTo>
                    <a:cubicBezTo>
                      <a:pt x="4122" y="0"/>
                      <a:pt x="3852" y="0"/>
                      <a:pt x="35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4"/>
              <p:cNvSpPr/>
              <p:nvPr/>
            </p:nvSpPr>
            <p:spPr>
              <a:xfrm>
                <a:off x="5928408" y="1437402"/>
                <a:ext cx="38333" cy="27146"/>
              </a:xfrm>
              <a:custGeom>
                <a:rect b="b" l="l" r="r" t="t"/>
                <a:pathLst>
                  <a:path extrusionOk="0" h="364" w="514">
                    <a:moveTo>
                      <a:pt x="210" y="0"/>
                    </a:moveTo>
                    <a:lnTo>
                      <a:pt x="0" y="36"/>
                    </a:lnTo>
                    <a:cubicBezTo>
                      <a:pt x="17" y="150"/>
                      <a:pt x="87" y="250"/>
                      <a:pt x="187" y="310"/>
                    </a:cubicBezTo>
                    <a:cubicBezTo>
                      <a:pt x="247" y="343"/>
                      <a:pt x="317" y="363"/>
                      <a:pt x="387" y="363"/>
                    </a:cubicBezTo>
                    <a:cubicBezTo>
                      <a:pt x="430" y="363"/>
                      <a:pt x="474" y="356"/>
                      <a:pt x="514" y="343"/>
                    </a:cubicBezTo>
                    <a:lnTo>
                      <a:pt x="443" y="140"/>
                    </a:lnTo>
                    <a:cubicBezTo>
                      <a:pt x="426" y="146"/>
                      <a:pt x="408" y="149"/>
                      <a:pt x="390" y="149"/>
                    </a:cubicBezTo>
                    <a:cubicBezTo>
                      <a:pt x="357" y="149"/>
                      <a:pt x="324" y="140"/>
                      <a:pt x="297" y="124"/>
                    </a:cubicBezTo>
                    <a:cubicBezTo>
                      <a:pt x="254" y="96"/>
                      <a:pt x="220" y="50"/>
                      <a:pt x="210"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4"/>
              <p:cNvSpPr/>
              <p:nvPr/>
            </p:nvSpPr>
            <p:spPr>
              <a:xfrm>
                <a:off x="5926916" y="1332025"/>
                <a:ext cx="15438" cy="26699"/>
              </a:xfrm>
              <a:custGeom>
                <a:rect b="b" l="l" r="r" t="t"/>
                <a:pathLst>
                  <a:path extrusionOk="0" h="358" w="207">
                    <a:moveTo>
                      <a:pt x="93" y="0"/>
                    </a:moveTo>
                    <a:cubicBezTo>
                      <a:pt x="92" y="0"/>
                      <a:pt x="91" y="0"/>
                      <a:pt x="90" y="0"/>
                    </a:cubicBezTo>
                    <a:cubicBezTo>
                      <a:pt x="37" y="3"/>
                      <a:pt x="0" y="87"/>
                      <a:pt x="7" y="187"/>
                    </a:cubicBezTo>
                    <a:cubicBezTo>
                      <a:pt x="14" y="283"/>
                      <a:pt x="60" y="357"/>
                      <a:pt x="111" y="357"/>
                    </a:cubicBezTo>
                    <a:cubicBezTo>
                      <a:pt x="113" y="357"/>
                      <a:pt x="115" y="357"/>
                      <a:pt x="117" y="357"/>
                    </a:cubicBezTo>
                    <a:cubicBezTo>
                      <a:pt x="170" y="354"/>
                      <a:pt x="207" y="270"/>
                      <a:pt x="200" y="174"/>
                    </a:cubicBezTo>
                    <a:cubicBezTo>
                      <a:pt x="194" y="76"/>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4"/>
              <p:cNvSpPr/>
              <p:nvPr/>
            </p:nvSpPr>
            <p:spPr>
              <a:xfrm>
                <a:off x="5897309" y="1291082"/>
                <a:ext cx="54740" cy="27817"/>
              </a:xfrm>
              <a:custGeom>
                <a:rect b="b" l="l" r="r" t="t"/>
                <a:pathLst>
                  <a:path extrusionOk="0" h="373" w="734">
                    <a:moveTo>
                      <a:pt x="553" y="1"/>
                    </a:moveTo>
                    <a:cubicBezTo>
                      <a:pt x="527" y="1"/>
                      <a:pt x="500" y="4"/>
                      <a:pt x="474" y="9"/>
                    </a:cubicBezTo>
                    <a:cubicBezTo>
                      <a:pt x="337" y="29"/>
                      <a:pt x="204" y="86"/>
                      <a:pt x="91" y="169"/>
                    </a:cubicBezTo>
                    <a:cubicBezTo>
                      <a:pt x="64" y="189"/>
                      <a:pt x="37" y="209"/>
                      <a:pt x="21" y="239"/>
                    </a:cubicBezTo>
                    <a:cubicBezTo>
                      <a:pt x="4" y="269"/>
                      <a:pt x="1" y="306"/>
                      <a:pt x="21" y="332"/>
                    </a:cubicBezTo>
                    <a:cubicBezTo>
                      <a:pt x="40" y="364"/>
                      <a:pt x="76" y="372"/>
                      <a:pt x="113" y="372"/>
                    </a:cubicBezTo>
                    <a:cubicBezTo>
                      <a:pt x="127" y="372"/>
                      <a:pt x="141" y="371"/>
                      <a:pt x="154" y="369"/>
                    </a:cubicBezTo>
                    <a:cubicBezTo>
                      <a:pt x="264" y="356"/>
                      <a:pt x="734" y="283"/>
                      <a:pt x="727" y="126"/>
                    </a:cubicBezTo>
                    <a:cubicBezTo>
                      <a:pt x="724" y="76"/>
                      <a:pt x="680" y="29"/>
                      <a:pt x="631" y="13"/>
                    </a:cubicBezTo>
                    <a:cubicBezTo>
                      <a:pt x="606" y="4"/>
                      <a:pt x="580" y="1"/>
                      <a:pt x="5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4"/>
              <p:cNvSpPr/>
              <p:nvPr/>
            </p:nvSpPr>
            <p:spPr>
              <a:xfrm>
                <a:off x="6169738" y="4313231"/>
                <a:ext cx="679252" cy="318446"/>
              </a:xfrm>
              <a:custGeom>
                <a:rect b="b" l="l" r="r" t="t"/>
                <a:pathLst>
                  <a:path extrusionOk="0" h="4270" w="9108">
                    <a:moveTo>
                      <a:pt x="0" y="0"/>
                    </a:moveTo>
                    <a:lnTo>
                      <a:pt x="997" y="4269"/>
                    </a:lnTo>
                    <a:lnTo>
                      <a:pt x="9084" y="4269"/>
                    </a:lnTo>
                    <a:cubicBezTo>
                      <a:pt x="9107" y="3689"/>
                      <a:pt x="8718" y="3159"/>
                      <a:pt x="8215" y="2866"/>
                    </a:cubicBezTo>
                    <a:cubicBezTo>
                      <a:pt x="7711" y="2570"/>
                      <a:pt x="7124" y="2463"/>
                      <a:pt x="6555" y="2339"/>
                    </a:cubicBezTo>
                    <a:cubicBezTo>
                      <a:pt x="5982" y="2216"/>
                      <a:pt x="5399" y="2067"/>
                      <a:pt x="4939" y="1707"/>
                    </a:cubicBezTo>
                    <a:cubicBezTo>
                      <a:pt x="4439" y="1320"/>
                      <a:pt x="4199" y="743"/>
                      <a:pt x="4085" y="67"/>
                    </a:cubicBezTo>
                    <a:lnTo>
                      <a:pt x="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4"/>
              <p:cNvSpPr/>
              <p:nvPr/>
            </p:nvSpPr>
            <p:spPr>
              <a:xfrm>
                <a:off x="5437543" y="4313231"/>
                <a:ext cx="673062" cy="318446"/>
              </a:xfrm>
              <a:custGeom>
                <a:rect b="b" l="l" r="r" t="t"/>
                <a:pathLst>
                  <a:path extrusionOk="0" h="4270" w="9025">
                    <a:moveTo>
                      <a:pt x="258" y="0"/>
                    </a:moveTo>
                    <a:lnTo>
                      <a:pt x="1" y="4269"/>
                    </a:lnTo>
                    <a:lnTo>
                      <a:pt x="9002" y="4269"/>
                    </a:lnTo>
                    <a:cubicBezTo>
                      <a:pt x="9025" y="3689"/>
                      <a:pt x="8635" y="3159"/>
                      <a:pt x="8131" y="2866"/>
                    </a:cubicBezTo>
                    <a:cubicBezTo>
                      <a:pt x="7628" y="2570"/>
                      <a:pt x="7042" y="2463"/>
                      <a:pt x="6469" y="2339"/>
                    </a:cubicBezTo>
                    <a:cubicBezTo>
                      <a:pt x="5899" y="2216"/>
                      <a:pt x="5316" y="2067"/>
                      <a:pt x="4856" y="1707"/>
                    </a:cubicBezTo>
                    <a:cubicBezTo>
                      <a:pt x="4357" y="1320"/>
                      <a:pt x="4117" y="743"/>
                      <a:pt x="4003" y="67"/>
                    </a:cubicBezTo>
                    <a:lnTo>
                      <a:pt x="2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4"/>
              <p:cNvSpPr/>
              <p:nvPr/>
            </p:nvSpPr>
            <p:spPr>
              <a:xfrm>
                <a:off x="5521815" y="4313753"/>
                <a:ext cx="38109" cy="318595"/>
              </a:xfrm>
              <a:custGeom>
                <a:rect b="b" l="l" r="r" t="t"/>
                <a:pathLst>
                  <a:path extrusionOk="0" h="4272" w="511">
                    <a:moveTo>
                      <a:pt x="240" y="0"/>
                    </a:moveTo>
                    <a:lnTo>
                      <a:pt x="0" y="4255"/>
                    </a:lnTo>
                    <a:lnTo>
                      <a:pt x="267" y="4272"/>
                    </a:lnTo>
                    <a:lnTo>
                      <a:pt x="511" y="13"/>
                    </a:lnTo>
                    <a:lnTo>
                      <a:pt x="2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4"/>
              <p:cNvSpPr/>
              <p:nvPr/>
            </p:nvSpPr>
            <p:spPr>
              <a:xfrm>
                <a:off x="6248193" y="4311963"/>
                <a:ext cx="94788" cy="322175"/>
              </a:xfrm>
              <a:custGeom>
                <a:rect b="b" l="l" r="r" t="t"/>
                <a:pathLst>
                  <a:path extrusionOk="0" h="4320" w="1271">
                    <a:moveTo>
                      <a:pt x="261" y="0"/>
                    </a:moveTo>
                    <a:lnTo>
                      <a:pt x="1" y="60"/>
                    </a:lnTo>
                    <a:lnTo>
                      <a:pt x="1008" y="4319"/>
                    </a:lnTo>
                    <a:lnTo>
                      <a:pt x="1271" y="4256"/>
                    </a:lnTo>
                    <a:lnTo>
                      <a:pt x="2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4"/>
              <p:cNvSpPr/>
              <p:nvPr/>
            </p:nvSpPr>
            <p:spPr>
              <a:xfrm>
                <a:off x="5406295" y="2436656"/>
                <a:ext cx="1214495" cy="1938045"/>
              </a:xfrm>
              <a:custGeom>
                <a:rect b="b" l="l" r="r" t="t"/>
                <a:pathLst>
                  <a:path extrusionOk="0" h="25987" w="16285">
                    <a:moveTo>
                      <a:pt x="1217" y="1"/>
                    </a:moveTo>
                    <a:lnTo>
                      <a:pt x="986" y="4889"/>
                    </a:lnTo>
                    <a:lnTo>
                      <a:pt x="0" y="25986"/>
                    </a:lnTo>
                    <a:lnTo>
                      <a:pt x="6924" y="25986"/>
                    </a:lnTo>
                    <a:lnTo>
                      <a:pt x="7008" y="20281"/>
                    </a:lnTo>
                    <a:lnTo>
                      <a:pt x="7064" y="16289"/>
                    </a:lnTo>
                    <a:lnTo>
                      <a:pt x="7601" y="18665"/>
                    </a:lnTo>
                    <a:lnTo>
                      <a:pt x="9257" y="25986"/>
                    </a:lnTo>
                    <a:lnTo>
                      <a:pt x="16285" y="25986"/>
                    </a:lnTo>
                    <a:lnTo>
                      <a:pt x="10134" y="1847"/>
                    </a:lnTo>
                    <a:lnTo>
                      <a:pt x="9664" y="1"/>
                    </a:ln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4"/>
              <p:cNvSpPr/>
              <p:nvPr/>
            </p:nvSpPr>
            <p:spPr>
              <a:xfrm>
                <a:off x="5755166" y="2865099"/>
                <a:ext cx="178016" cy="1084133"/>
              </a:xfrm>
              <a:custGeom>
                <a:rect b="b" l="l" r="r" t="t"/>
                <a:pathLst>
                  <a:path extrusionOk="0" h="14537" w="2387">
                    <a:moveTo>
                      <a:pt x="1" y="0"/>
                    </a:moveTo>
                    <a:lnTo>
                      <a:pt x="2330" y="14536"/>
                    </a:lnTo>
                    <a:lnTo>
                      <a:pt x="2386" y="10544"/>
                    </a:lnTo>
                    <a:lnTo>
                      <a:pt x="1" y="0"/>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4"/>
              <p:cNvSpPr/>
              <p:nvPr/>
            </p:nvSpPr>
            <p:spPr>
              <a:xfrm>
                <a:off x="5136625" y="1660535"/>
                <a:ext cx="1116425" cy="1140737"/>
              </a:xfrm>
              <a:custGeom>
                <a:rect b="b" l="l" r="r" t="t"/>
                <a:pathLst>
                  <a:path extrusionOk="0" h="15296" w="14970">
                    <a:moveTo>
                      <a:pt x="6148" y="0"/>
                    </a:moveTo>
                    <a:cubicBezTo>
                      <a:pt x="6148" y="0"/>
                      <a:pt x="3243" y="847"/>
                      <a:pt x="2703" y="1454"/>
                    </a:cubicBezTo>
                    <a:cubicBezTo>
                      <a:pt x="2197" y="2023"/>
                      <a:pt x="0" y="6829"/>
                      <a:pt x="200" y="8518"/>
                    </a:cubicBezTo>
                    <a:cubicBezTo>
                      <a:pt x="357" y="9801"/>
                      <a:pt x="2813" y="13044"/>
                      <a:pt x="3986" y="14530"/>
                    </a:cubicBezTo>
                    <a:cubicBezTo>
                      <a:pt x="4359" y="14999"/>
                      <a:pt x="4602" y="15296"/>
                      <a:pt x="4602" y="15296"/>
                    </a:cubicBezTo>
                    <a:lnTo>
                      <a:pt x="4833" y="10408"/>
                    </a:lnTo>
                    <a:lnTo>
                      <a:pt x="14970" y="10408"/>
                    </a:lnTo>
                    <a:lnTo>
                      <a:pt x="9224" y="0"/>
                    </a:lnTo>
                    <a:close/>
                  </a:path>
                </a:pathLst>
              </a:cu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4"/>
              <p:cNvSpPr/>
              <p:nvPr/>
            </p:nvSpPr>
            <p:spPr>
              <a:xfrm>
                <a:off x="6678427" y="2275197"/>
                <a:ext cx="273401" cy="213217"/>
              </a:xfrm>
              <a:custGeom>
                <a:rect b="b" l="l" r="r" t="t"/>
                <a:pathLst>
                  <a:path extrusionOk="0" h="2859" w="3666">
                    <a:moveTo>
                      <a:pt x="2173" y="0"/>
                    </a:moveTo>
                    <a:cubicBezTo>
                      <a:pt x="1896" y="0"/>
                      <a:pt x="1556" y="36"/>
                      <a:pt x="1243" y="93"/>
                    </a:cubicBezTo>
                    <a:cubicBezTo>
                      <a:pt x="786" y="173"/>
                      <a:pt x="254" y="196"/>
                      <a:pt x="254" y="196"/>
                    </a:cubicBezTo>
                    <a:lnTo>
                      <a:pt x="0" y="2858"/>
                    </a:lnTo>
                    <a:cubicBezTo>
                      <a:pt x="0" y="2858"/>
                      <a:pt x="2919" y="2695"/>
                      <a:pt x="3103" y="2372"/>
                    </a:cubicBezTo>
                    <a:cubicBezTo>
                      <a:pt x="3213" y="2179"/>
                      <a:pt x="3059" y="2092"/>
                      <a:pt x="3059" y="2092"/>
                    </a:cubicBezTo>
                    <a:lnTo>
                      <a:pt x="3059" y="2092"/>
                    </a:lnTo>
                    <a:cubicBezTo>
                      <a:pt x="3059" y="2092"/>
                      <a:pt x="3069" y="2093"/>
                      <a:pt x="3085" y="2093"/>
                    </a:cubicBezTo>
                    <a:cubicBezTo>
                      <a:pt x="3160" y="2093"/>
                      <a:pt x="3375" y="2081"/>
                      <a:pt x="3446" y="1955"/>
                    </a:cubicBezTo>
                    <a:cubicBezTo>
                      <a:pt x="3536" y="1803"/>
                      <a:pt x="3406" y="1675"/>
                      <a:pt x="3406" y="1675"/>
                    </a:cubicBezTo>
                    <a:cubicBezTo>
                      <a:pt x="3406" y="1675"/>
                      <a:pt x="3666" y="1652"/>
                      <a:pt x="3626" y="1419"/>
                    </a:cubicBezTo>
                    <a:cubicBezTo>
                      <a:pt x="3582" y="1159"/>
                      <a:pt x="2776" y="863"/>
                      <a:pt x="1963" y="626"/>
                    </a:cubicBezTo>
                    <a:lnTo>
                      <a:pt x="1963" y="626"/>
                    </a:lnTo>
                    <a:cubicBezTo>
                      <a:pt x="1979" y="627"/>
                      <a:pt x="1996" y="627"/>
                      <a:pt x="2011" y="627"/>
                    </a:cubicBezTo>
                    <a:cubicBezTo>
                      <a:pt x="2511" y="627"/>
                      <a:pt x="2785" y="435"/>
                      <a:pt x="2753" y="170"/>
                    </a:cubicBezTo>
                    <a:cubicBezTo>
                      <a:pt x="2738" y="49"/>
                      <a:pt x="2498" y="0"/>
                      <a:pt x="2173" y="0"/>
                    </a:cubicBez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4"/>
              <p:cNvSpPr/>
              <p:nvPr/>
            </p:nvSpPr>
            <p:spPr>
              <a:xfrm>
                <a:off x="6843690" y="2364092"/>
                <a:ext cx="92551" cy="43106"/>
              </a:xfrm>
              <a:custGeom>
                <a:rect b="b" l="l" r="r" t="t"/>
                <a:pathLst>
                  <a:path extrusionOk="0" h="578" w="1241">
                    <a:moveTo>
                      <a:pt x="37" y="0"/>
                    </a:moveTo>
                    <a:lnTo>
                      <a:pt x="0" y="214"/>
                    </a:lnTo>
                    <a:cubicBezTo>
                      <a:pt x="653" y="324"/>
                      <a:pt x="1133" y="577"/>
                      <a:pt x="1140" y="577"/>
                    </a:cubicBezTo>
                    <a:lnTo>
                      <a:pt x="1240" y="387"/>
                    </a:lnTo>
                    <a:cubicBezTo>
                      <a:pt x="1220" y="377"/>
                      <a:pt x="727" y="117"/>
                      <a:pt x="37"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4"/>
              <p:cNvSpPr/>
              <p:nvPr/>
            </p:nvSpPr>
            <p:spPr>
              <a:xfrm>
                <a:off x="6833025" y="2405855"/>
                <a:ext cx="76069" cy="32889"/>
              </a:xfrm>
              <a:custGeom>
                <a:rect b="b" l="l" r="r" t="t"/>
                <a:pathLst>
                  <a:path extrusionOk="0" h="441" w="1020">
                    <a:moveTo>
                      <a:pt x="33" y="0"/>
                    </a:moveTo>
                    <a:lnTo>
                      <a:pt x="0" y="214"/>
                    </a:lnTo>
                    <a:cubicBezTo>
                      <a:pt x="460" y="280"/>
                      <a:pt x="950" y="440"/>
                      <a:pt x="953" y="440"/>
                    </a:cubicBezTo>
                    <a:lnTo>
                      <a:pt x="1020" y="237"/>
                    </a:lnTo>
                    <a:cubicBezTo>
                      <a:pt x="1000" y="231"/>
                      <a:pt x="510" y="71"/>
                      <a:pt x="33"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4"/>
              <p:cNvSpPr/>
              <p:nvPr/>
            </p:nvSpPr>
            <p:spPr>
              <a:xfrm>
                <a:off x="6007385" y="2436656"/>
                <a:ext cx="154674" cy="137745"/>
              </a:xfrm>
              <a:custGeom>
                <a:rect b="b" l="l" r="r" t="t"/>
                <a:pathLst>
                  <a:path extrusionOk="0" h="1847" w="2074">
                    <a:moveTo>
                      <a:pt x="1" y="1"/>
                    </a:moveTo>
                    <a:cubicBezTo>
                      <a:pt x="310" y="597"/>
                      <a:pt x="694" y="1107"/>
                      <a:pt x="1164" y="1387"/>
                    </a:cubicBezTo>
                    <a:cubicBezTo>
                      <a:pt x="1444" y="1553"/>
                      <a:pt x="1750" y="1707"/>
                      <a:pt x="2074" y="1847"/>
                    </a:cubicBezTo>
                    <a:lnTo>
                      <a:pt x="1604" y="1"/>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4"/>
              <p:cNvSpPr/>
              <p:nvPr/>
            </p:nvSpPr>
            <p:spPr>
              <a:xfrm>
                <a:off x="5922665" y="2152145"/>
                <a:ext cx="287869" cy="284588"/>
              </a:xfrm>
              <a:custGeom>
                <a:rect b="b" l="l" r="r" t="t"/>
                <a:pathLst>
                  <a:path extrusionOk="0" h="3816" w="3860">
                    <a:moveTo>
                      <a:pt x="0" y="0"/>
                    </a:moveTo>
                    <a:cubicBezTo>
                      <a:pt x="1" y="0"/>
                      <a:pt x="300" y="2216"/>
                      <a:pt x="1137" y="3816"/>
                    </a:cubicBezTo>
                    <a:lnTo>
                      <a:pt x="3859" y="3816"/>
                    </a:lnTo>
                    <a:lnTo>
                      <a:pt x="0" y="0"/>
                    </a:lnTo>
                    <a:close/>
                  </a:path>
                </a:pathLst>
              </a:custGeom>
              <a:solidFill>
                <a:srgbClr val="B57C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4"/>
              <p:cNvSpPr/>
              <p:nvPr/>
            </p:nvSpPr>
            <p:spPr>
              <a:xfrm>
                <a:off x="5824522" y="1660535"/>
                <a:ext cx="912157" cy="883296"/>
              </a:xfrm>
              <a:custGeom>
                <a:rect b="b" l="l" r="r" t="t"/>
                <a:pathLst>
                  <a:path extrusionOk="0" h="11844" w="12231">
                    <a:moveTo>
                      <a:pt x="0" y="0"/>
                    </a:moveTo>
                    <a:lnTo>
                      <a:pt x="1316" y="6592"/>
                    </a:lnTo>
                    <a:cubicBezTo>
                      <a:pt x="1316" y="6592"/>
                      <a:pt x="2319" y="10334"/>
                      <a:pt x="4282" y="11300"/>
                    </a:cubicBezTo>
                    <a:cubicBezTo>
                      <a:pt x="5140" y="11722"/>
                      <a:pt x="6629" y="11843"/>
                      <a:pt x="8065" y="11843"/>
                    </a:cubicBezTo>
                    <a:cubicBezTo>
                      <a:pt x="10036" y="11843"/>
                      <a:pt x="11907" y="11614"/>
                      <a:pt x="11907" y="11614"/>
                    </a:cubicBezTo>
                    <a:lnTo>
                      <a:pt x="12230" y="7578"/>
                    </a:lnTo>
                    <a:lnTo>
                      <a:pt x="7165" y="6929"/>
                    </a:lnTo>
                    <a:cubicBezTo>
                      <a:pt x="7165" y="6929"/>
                      <a:pt x="4966" y="1657"/>
                      <a:pt x="3582" y="947"/>
                    </a:cubicBezTo>
                    <a:cubicBezTo>
                      <a:pt x="2196" y="237"/>
                      <a:pt x="0" y="0"/>
                      <a:pt x="0" y="0"/>
                    </a:cubicBezTo>
                    <a:close/>
                  </a:path>
                </a:pathLst>
              </a:cu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4"/>
              <p:cNvSpPr/>
              <p:nvPr/>
            </p:nvSpPr>
            <p:spPr>
              <a:xfrm>
                <a:off x="5433814" y="2152145"/>
                <a:ext cx="78157" cy="649123"/>
              </a:xfrm>
              <a:custGeom>
                <a:rect b="b" l="l" r="r" t="t"/>
                <a:pathLst>
                  <a:path extrusionOk="0" h="8704" w="1048">
                    <a:moveTo>
                      <a:pt x="1047" y="0"/>
                    </a:moveTo>
                    <a:lnTo>
                      <a:pt x="1" y="7938"/>
                    </a:lnTo>
                    <a:cubicBezTo>
                      <a:pt x="374" y="8407"/>
                      <a:pt x="617" y="8704"/>
                      <a:pt x="617" y="8704"/>
                    </a:cubicBezTo>
                    <a:lnTo>
                      <a:pt x="854" y="3816"/>
                    </a:lnTo>
                    <a:lnTo>
                      <a:pt x="1047" y="0"/>
                    </a:lnTo>
                    <a:close/>
                  </a:path>
                </a:pathLst>
              </a:custGeom>
              <a:solidFill>
                <a:srgbClr val="B57C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C6150"/>
                  </a:solidFill>
                </a:endParaRPr>
              </a:p>
            </p:txBody>
          </p:sp>
          <p:sp>
            <p:nvSpPr>
              <p:cNvPr id="736" name="Google Shape;736;p44"/>
              <p:cNvSpPr/>
              <p:nvPr/>
            </p:nvSpPr>
            <p:spPr>
              <a:xfrm>
                <a:off x="5809607" y="2632718"/>
                <a:ext cx="311212" cy="328663"/>
              </a:xfrm>
              <a:custGeom>
                <a:rect b="b" l="l" r="r" t="t"/>
                <a:pathLst>
                  <a:path extrusionOk="0" h="4407" w="4173">
                    <a:moveTo>
                      <a:pt x="3266" y="217"/>
                    </a:moveTo>
                    <a:lnTo>
                      <a:pt x="3933" y="2877"/>
                    </a:lnTo>
                    <a:lnTo>
                      <a:pt x="2493" y="4127"/>
                    </a:lnTo>
                    <a:lnTo>
                      <a:pt x="803" y="2853"/>
                    </a:lnTo>
                    <a:lnTo>
                      <a:pt x="263" y="217"/>
                    </a:lnTo>
                    <a:close/>
                    <a:moveTo>
                      <a:pt x="0" y="1"/>
                    </a:moveTo>
                    <a:lnTo>
                      <a:pt x="610" y="2977"/>
                    </a:lnTo>
                    <a:lnTo>
                      <a:pt x="2503" y="4406"/>
                    </a:lnTo>
                    <a:lnTo>
                      <a:pt x="4172" y="2953"/>
                    </a:lnTo>
                    <a:lnTo>
                      <a:pt x="3436" y="1"/>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4"/>
              <p:cNvSpPr/>
              <p:nvPr/>
            </p:nvSpPr>
            <p:spPr>
              <a:xfrm>
                <a:off x="5467373" y="2632718"/>
                <a:ext cx="167352" cy="336568"/>
              </a:xfrm>
              <a:custGeom>
                <a:rect b="b" l="l" r="r" t="t"/>
                <a:pathLst>
                  <a:path extrusionOk="0" h="4513" w="2244">
                    <a:moveTo>
                      <a:pt x="270" y="1"/>
                    </a:moveTo>
                    <a:lnTo>
                      <a:pt x="270" y="217"/>
                    </a:lnTo>
                    <a:lnTo>
                      <a:pt x="2030" y="217"/>
                    </a:lnTo>
                    <a:lnTo>
                      <a:pt x="2030" y="2860"/>
                    </a:lnTo>
                    <a:lnTo>
                      <a:pt x="1" y="4339"/>
                    </a:lnTo>
                    <a:lnTo>
                      <a:pt x="130" y="4513"/>
                    </a:lnTo>
                    <a:lnTo>
                      <a:pt x="2243" y="2970"/>
                    </a:lnTo>
                    <a:lnTo>
                      <a:pt x="2243" y="1"/>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4"/>
              <p:cNvSpPr/>
              <p:nvPr/>
            </p:nvSpPr>
            <p:spPr>
              <a:xfrm>
                <a:off x="6002463" y="2336872"/>
                <a:ext cx="240140" cy="192112"/>
              </a:xfrm>
              <a:custGeom>
                <a:rect b="b" l="l" r="r" t="t"/>
                <a:pathLst>
                  <a:path extrusionOk="0" h="2576" w="3220">
                    <a:moveTo>
                      <a:pt x="1010" y="1"/>
                    </a:moveTo>
                    <a:cubicBezTo>
                      <a:pt x="951" y="1"/>
                      <a:pt x="891" y="2"/>
                      <a:pt x="830" y="6"/>
                    </a:cubicBezTo>
                    <a:cubicBezTo>
                      <a:pt x="364" y="29"/>
                      <a:pt x="13" y="136"/>
                      <a:pt x="1" y="142"/>
                    </a:cubicBezTo>
                    <a:lnTo>
                      <a:pt x="81" y="399"/>
                    </a:lnTo>
                    <a:cubicBezTo>
                      <a:pt x="88" y="397"/>
                      <a:pt x="501" y="270"/>
                      <a:pt x="1009" y="270"/>
                    </a:cubicBezTo>
                    <a:cubicBezTo>
                      <a:pt x="1405" y="270"/>
                      <a:pt x="1859" y="348"/>
                      <a:pt x="2223" y="622"/>
                    </a:cubicBezTo>
                    <a:cubicBezTo>
                      <a:pt x="2709" y="988"/>
                      <a:pt x="2946" y="1645"/>
                      <a:pt x="2926" y="2568"/>
                    </a:cubicBezTo>
                    <a:lnTo>
                      <a:pt x="3192" y="2575"/>
                    </a:lnTo>
                    <a:cubicBezTo>
                      <a:pt x="3220" y="1559"/>
                      <a:pt x="2946" y="828"/>
                      <a:pt x="2383" y="405"/>
                    </a:cubicBezTo>
                    <a:cubicBezTo>
                      <a:pt x="2031" y="140"/>
                      <a:pt x="1559" y="1"/>
                      <a:pt x="10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C6150"/>
                  </a:solidFill>
                </a:endParaRPr>
              </a:p>
            </p:txBody>
          </p:sp>
          <p:sp>
            <p:nvSpPr>
              <p:cNvPr id="739" name="Google Shape;739;p44"/>
              <p:cNvSpPr/>
              <p:nvPr/>
            </p:nvSpPr>
            <p:spPr>
              <a:xfrm>
                <a:off x="5728840" y="1347611"/>
                <a:ext cx="40048" cy="55038"/>
              </a:xfrm>
              <a:custGeom>
                <a:rect b="b" l="l" r="r" t="t"/>
                <a:pathLst>
                  <a:path extrusionOk="0" h="738" w="537">
                    <a:moveTo>
                      <a:pt x="434" y="1"/>
                    </a:moveTo>
                    <a:lnTo>
                      <a:pt x="0" y="38"/>
                    </a:lnTo>
                    <a:lnTo>
                      <a:pt x="20" y="254"/>
                    </a:lnTo>
                    <a:lnTo>
                      <a:pt x="280" y="231"/>
                    </a:lnTo>
                    <a:lnTo>
                      <a:pt x="280" y="231"/>
                    </a:lnTo>
                    <a:cubicBezTo>
                      <a:pt x="234" y="401"/>
                      <a:pt x="237" y="585"/>
                      <a:pt x="294" y="737"/>
                    </a:cubicBezTo>
                    <a:lnTo>
                      <a:pt x="494" y="661"/>
                    </a:lnTo>
                    <a:cubicBezTo>
                      <a:pt x="440" y="511"/>
                      <a:pt x="457" y="314"/>
                      <a:pt x="537" y="157"/>
                    </a:cubicBezTo>
                    <a:lnTo>
                      <a:pt x="434"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4"/>
              <p:cNvSpPr/>
              <p:nvPr/>
            </p:nvSpPr>
            <p:spPr>
              <a:xfrm>
                <a:off x="7761433" y="1358872"/>
                <a:ext cx="301815" cy="495344"/>
              </a:xfrm>
              <a:custGeom>
                <a:rect b="b" l="l" r="r" t="t"/>
                <a:pathLst>
                  <a:path extrusionOk="0" h="6642" w="4047">
                    <a:moveTo>
                      <a:pt x="3103" y="0"/>
                    </a:moveTo>
                    <a:lnTo>
                      <a:pt x="1320" y="1513"/>
                    </a:lnTo>
                    <a:lnTo>
                      <a:pt x="380" y="2133"/>
                    </a:lnTo>
                    <a:lnTo>
                      <a:pt x="404" y="3549"/>
                    </a:lnTo>
                    <a:lnTo>
                      <a:pt x="417" y="4062"/>
                    </a:lnTo>
                    <a:lnTo>
                      <a:pt x="0" y="5462"/>
                    </a:lnTo>
                    <a:lnTo>
                      <a:pt x="1707" y="6641"/>
                    </a:lnTo>
                    <a:lnTo>
                      <a:pt x="4046" y="5075"/>
                    </a:lnTo>
                    <a:lnTo>
                      <a:pt x="3103" y="0"/>
                    </a:lnTo>
                    <a:close/>
                  </a:path>
                </a:pathLst>
              </a:custGeom>
              <a:solidFill>
                <a:srgbClr val="9E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4"/>
              <p:cNvSpPr/>
              <p:nvPr/>
            </p:nvSpPr>
            <p:spPr>
              <a:xfrm>
                <a:off x="7789772" y="1471707"/>
                <a:ext cx="121636" cy="151840"/>
              </a:xfrm>
              <a:custGeom>
                <a:rect b="b" l="l" r="r" t="t"/>
                <a:pathLst>
                  <a:path extrusionOk="0" h="2036" w="1631">
                    <a:moveTo>
                      <a:pt x="940" y="0"/>
                    </a:moveTo>
                    <a:lnTo>
                      <a:pt x="0" y="620"/>
                    </a:lnTo>
                    <a:lnTo>
                      <a:pt x="24" y="2036"/>
                    </a:lnTo>
                    <a:cubicBezTo>
                      <a:pt x="751" y="1729"/>
                      <a:pt x="1357" y="1126"/>
                      <a:pt x="1630" y="387"/>
                    </a:cubicBezTo>
                    <a:cubicBezTo>
                      <a:pt x="1394" y="256"/>
                      <a:pt x="1174" y="127"/>
                      <a:pt x="94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4"/>
              <p:cNvSpPr/>
              <p:nvPr/>
            </p:nvSpPr>
            <p:spPr>
              <a:xfrm>
                <a:off x="7664781" y="1072050"/>
                <a:ext cx="355213" cy="488930"/>
              </a:xfrm>
              <a:custGeom>
                <a:rect b="b" l="l" r="r" t="t"/>
                <a:pathLst>
                  <a:path extrusionOk="0" h="6556" w="4763">
                    <a:moveTo>
                      <a:pt x="2194" y="1"/>
                    </a:moveTo>
                    <a:cubicBezTo>
                      <a:pt x="1593" y="1"/>
                      <a:pt x="1109" y="322"/>
                      <a:pt x="744" y="817"/>
                    </a:cubicBezTo>
                    <a:cubicBezTo>
                      <a:pt x="647" y="950"/>
                      <a:pt x="557" y="1093"/>
                      <a:pt x="477" y="1247"/>
                    </a:cubicBezTo>
                    <a:cubicBezTo>
                      <a:pt x="477" y="1253"/>
                      <a:pt x="473" y="1256"/>
                      <a:pt x="470" y="1260"/>
                    </a:cubicBezTo>
                    <a:cubicBezTo>
                      <a:pt x="400" y="1396"/>
                      <a:pt x="337" y="1544"/>
                      <a:pt x="280" y="1693"/>
                    </a:cubicBezTo>
                    <a:cubicBezTo>
                      <a:pt x="87" y="2210"/>
                      <a:pt x="90" y="2926"/>
                      <a:pt x="57" y="3500"/>
                    </a:cubicBezTo>
                    <a:cubicBezTo>
                      <a:pt x="0" y="4555"/>
                      <a:pt x="100" y="5439"/>
                      <a:pt x="610" y="5949"/>
                    </a:cubicBezTo>
                    <a:cubicBezTo>
                      <a:pt x="1069" y="6404"/>
                      <a:pt x="1541" y="6556"/>
                      <a:pt x="1967" y="6556"/>
                    </a:cubicBezTo>
                    <a:cubicBezTo>
                      <a:pt x="2818" y="6556"/>
                      <a:pt x="3483" y="5949"/>
                      <a:pt x="3483" y="5949"/>
                    </a:cubicBezTo>
                    <a:lnTo>
                      <a:pt x="4592" y="3483"/>
                    </a:lnTo>
                    <a:lnTo>
                      <a:pt x="4679" y="3289"/>
                    </a:lnTo>
                    <a:lnTo>
                      <a:pt x="4692" y="3256"/>
                    </a:lnTo>
                    <a:lnTo>
                      <a:pt x="4759" y="3113"/>
                    </a:lnTo>
                    <a:lnTo>
                      <a:pt x="4759" y="3026"/>
                    </a:lnTo>
                    <a:lnTo>
                      <a:pt x="4759" y="2996"/>
                    </a:lnTo>
                    <a:cubicBezTo>
                      <a:pt x="4763" y="2670"/>
                      <a:pt x="4712" y="1730"/>
                      <a:pt x="4189" y="990"/>
                    </a:cubicBezTo>
                    <a:cubicBezTo>
                      <a:pt x="3829" y="481"/>
                      <a:pt x="3246" y="61"/>
                      <a:pt x="2299" y="4"/>
                    </a:cubicBezTo>
                    <a:cubicBezTo>
                      <a:pt x="2264" y="2"/>
                      <a:pt x="2229" y="1"/>
                      <a:pt x="2194" y="1"/>
                    </a:cubicBezTo>
                    <a:close/>
                  </a:path>
                </a:pathLst>
              </a:custGeom>
              <a:solidFill>
                <a:srgbClr val="9E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4"/>
              <p:cNvSpPr/>
              <p:nvPr/>
            </p:nvSpPr>
            <p:spPr>
              <a:xfrm>
                <a:off x="7746294" y="1294512"/>
                <a:ext cx="28638" cy="111643"/>
              </a:xfrm>
              <a:custGeom>
                <a:rect b="b" l="l" r="r" t="t"/>
                <a:pathLst>
                  <a:path extrusionOk="0" h="1497" w="384">
                    <a:moveTo>
                      <a:pt x="171" y="0"/>
                    </a:moveTo>
                    <a:lnTo>
                      <a:pt x="14" y="1100"/>
                    </a:lnTo>
                    <a:cubicBezTo>
                      <a:pt x="0" y="1197"/>
                      <a:pt x="27" y="1293"/>
                      <a:pt x="91" y="1369"/>
                    </a:cubicBezTo>
                    <a:cubicBezTo>
                      <a:pt x="151" y="1443"/>
                      <a:pt x="240" y="1489"/>
                      <a:pt x="337" y="1497"/>
                    </a:cubicBezTo>
                    <a:lnTo>
                      <a:pt x="351" y="1280"/>
                    </a:lnTo>
                    <a:cubicBezTo>
                      <a:pt x="314" y="1280"/>
                      <a:pt x="280" y="1260"/>
                      <a:pt x="257" y="1233"/>
                    </a:cubicBezTo>
                    <a:cubicBezTo>
                      <a:pt x="234" y="1203"/>
                      <a:pt x="223" y="1166"/>
                      <a:pt x="227" y="1129"/>
                    </a:cubicBezTo>
                    <a:lnTo>
                      <a:pt x="383" y="30"/>
                    </a:lnTo>
                    <a:lnTo>
                      <a:pt x="171"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4"/>
              <p:cNvSpPr/>
              <p:nvPr/>
            </p:nvSpPr>
            <p:spPr>
              <a:xfrm>
                <a:off x="7827582" y="1296451"/>
                <a:ext cx="16929" cy="22672"/>
              </a:xfrm>
              <a:custGeom>
                <a:rect b="b" l="l" r="r" t="t"/>
                <a:pathLst>
                  <a:path extrusionOk="0" h="304" w="227">
                    <a:moveTo>
                      <a:pt x="119" y="0"/>
                    </a:moveTo>
                    <a:cubicBezTo>
                      <a:pt x="61" y="0"/>
                      <a:pt x="10" y="63"/>
                      <a:pt x="4" y="144"/>
                    </a:cubicBezTo>
                    <a:cubicBezTo>
                      <a:pt x="0" y="227"/>
                      <a:pt x="44" y="300"/>
                      <a:pt x="104" y="304"/>
                    </a:cubicBezTo>
                    <a:cubicBezTo>
                      <a:pt x="105" y="304"/>
                      <a:pt x="106" y="304"/>
                      <a:pt x="108" y="304"/>
                    </a:cubicBezTo>
                    <a:cubicBezTo>
                      <a:pt x="166" y="304"/>
                      <a:pt x="216" y="239"/>
                      <a:pt x="220" y="157"/>
                    </a:cubicBezTo>
                    <a:cubicBezTo>
                      <a:pt x="227" y="74"/>
                      <a:pt x="184" y="4"/>
                      <a:pt x="124" y="1"/>
                    </a:cubicBezTo>
                    <a:cubicBezTo>
                      <a:pt x="122" y="0"/>
                      <a:pt x="121"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4"/>
              <p:cNvSpPr/>
              <p:nvPr/>
            </p:nvSpPr>
            <p:spPr>
              <a:xfrm>
                <a:off x="7704531" y="1288770"/>
                <a:ext cx="16929" cy="22895"/>
              </a:xfrm>
              <a:custGeom>
                <a:rect b="b" l="l" r="r" t="t"/>
                <a:pathLst>
                  <a:path extrusionOk="0" h="307" w="227">
                    <a:moveTo>
                      <a:pt x="119" y="0"/>
                    </a:moveTo>
                    <a:cubicBezTo>
                      <a:pt x="61" y="0"/>
                      <a:pt x="11" y="65"/>
                      <a:pt x="4" y="147"/>
                    </a:cubicBezTo>
                    <a:cubicBezTo>
                      <a:pt x="0" y="230"/>
                      <a:pt x="44" y="300"/>
                      <a:pt x="104" y="307"/>
                    </a:cubicBezTo>
                    <a:cubicBezTo>
                      <a:pt x="105" y="307"/>
                      <a:pt x="106" y="307"/>
                      <a:pt x="108" y="307"/>
                    </a:cubicBezTo>
                    <a:cubicBezTo>
                      <a:pt x="166" y="307"/>
                      <a:pt x="217" y="242"/>
                      <a:pt x="224" y="160"/>
                    </a:cubicBezTo>
                    <a:cubicBezTo>
                      <a:pt x="227" y="77"/>
                      <a:pt x="184" y="7"/>
                      <a:pt x="124" y="0"/>
                    </a:cubicBezTo>
                    <a:cubicBezTo>
                      <a:pt x="122" y="0"/>
                      <a:pt x="121"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4"/>
              <p:cNvSpPr/>
              <p:nvPr/>
            </p:nvSpPr>
            <p:spPr>
              <a:xfrm>
                <a:off x="7794023" y="1402052"/>
                <a:ext cx="31845" cy="34604"/>
              </a:xfrm>
              <a:custGeom>
                <a:rect b="b" l="l" r="r" t="t"/>
                <a:pathLst>
                  <a:path extrusionOk="0" h="464" w="427">
                    <a:moveTo>
                      <a:pt x="414" y="1"/>
                    </a:moveTo>
                    <a:lnTo>
                      <a:pt x="200" y="24"/>
                    </a:lnTo>
                    <a:cubicBezTo>
                      <a:pt x="206" y="81"/>
                      <a:pt x="186" y="141"/>
                      <a:pt x="150" y="181"/>
                    </a:cubicBezTo>
                    <a:cubicBezTo>
                      <a:pt x="114" y="224"/>
                      <a:pt x="57" y="247"/>
                      <a:pt x="0" y="247"/>
                    </a:cubicBezTo>
                    <a:lnTo>
                      <a:pt x="0" y="464"/>
                    </a:lnTo>
                    <a:cubicBezTo>
                      <a:pt x="117" y="464"/>
                      <a:pt x="234" y="410"/>
                      <a:pt x="310" y="324"/>
                    </a:cubicBezTo>
                    <a:cubicBezTo>
                      <a:pt x="390" y="238"/>
                      <a:pt x="426" y="118"/>
                      <a:pt x="414"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4"/>
              <p:cNvSpPr/>
              <p:nvPr/>
            </p:nvSpPr>
            <p:spPr>
              <a:xfrm>
                <a:off x="7809386" y="1247082"/>
                <a:ext cx="63689" cy="29160"/>
              </a:xfrm>
              <a:custGeom>
                <a:rect b="b" l="l" r="r" t="t"/>
                <a:pathLst>
                  <a:path extrusionOk="0" h="391" w="854">
                    <a:moveTo>
                      <a:pt x="315" y="1"/>
                    </a:moveTo>
                    <a:cubicBezTo>
                      <a:pt x="295" y="1"/>
                      <a:pt x="276" y="1"/>
                      <a:pt x="257" y="3"/>
                    </a:cubicBezTo>
                    <a:cubicBezTo>
                      <a:pt x="184" y="6"/>
                      <a:pt x="0" y="46"/>
                      <a:pt x="28" y="179"/>
                    </a:cubicBezTo>
                    <a:cubicBezTo>
                      <a:pt x="37" y="239"/>
                      <a:pt x="94" y="276"/>
                      <a:pt x="151" y="303"/>
                    </a:cubicBezTo>
                    <a:cubicBezTo>
                      <a:pt x="279" y="360"/>
                      <a:pt x="418" y="390"/>
                      <a:pt x="557" y="390"/>
                    </a:cubicBezTo>
                    <a:cubicBezTo>
                      <a:pt x="588" y="390"/>
                      <a:pt x="619" y="389"/>
                      <a:pt x="651" y="386"/>
                    </a:cubicBezTo>
                    <a:cubicBezTo>
                      <a:pt x="731" y="379"/>
                      <a:pt x="824" y="349"/>
                      <a:pt x="844" y="273"/>
                    </a:cubicBezTo>
                    <a:cubicBezTo>
                      <a:pt x="854" y="229"/>
                      <a:pt x="834" y="179"/>
                      <a:pt x="804" y="146"/>
                    </a:cubicBezTo>
                    <a:cubicBezTo>
                      <a:pt x="771" y="109"/>
                      <a:pt x="724" y="89"/>
                      <a:pt x="680" y="73"/>
                    </a:cubicBezTo>
                    <a:cubicBezTo>
                      <a:pt x="566" y="27"/>
                      <a:pt x="438" y="1"/>
                      <a:pt x="3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4"/>
              <p:cNvSpPr/>
              <p:nvPr/>
            </p:nvSpPr>
            <p:spPr>
              <a:xfrm>
                <a:off x="7686185" y="1240221"/>
                <a:ext cx="56977" cy="24312"/>
              </a:xfrm>
              <a:custGeom>
                <a:rect b="b" l="l" r="r" t="t"/>
                <a:pathLst>
                  <a:path extrusionOk="0" h="326" w="764">
                    <a:moveTo>
                      <a:pt x="395" y="0"/>
                    </a:moveTo>
                    <a:cubicBezTo>
                      <a:pt x="333" y="0"/>
                      <a:pt x="271" y="7"/>
                      <a:pt x="213" y="21"/>
                    </a:cubicBezTo>
                    <a:cubicBezTo>
                      <a:pt x="150" y="38"/>
                      <a:pt x="0" y="98"/>
                      <a:pt x="40" y="211"/>
                    </a:cubicBezTo>
                    <a:cubicBezTo>
                      <a:pt x="57" y="258"/>
                      <a:pt x="113" y="285"/>
                      <a:pt x="163" y="298"/>
                    </a:cubicBezTo>
                    <a:cubicBezTo>
                      <a:pt x="236" y="316"/>
                      <a:pt x="312" y="325"/>
                      <a:pt x="388" y="325"/>
                    </a:cubicBezTo>
                    <a:cubicBezTo>
                      <a:pt x="463" y="325"/>
                      <a:pt x="538" y="316"/>
                      <a:pt x="610" y="298"/>
                    </a:cubicBezTo>
                    <a:cubicBezTo>
                      <a:pt x="680" y="278"/>
                      <a:pt x="753" y="238"/>
                      <a:pt x="760" y="172"/>
                    </a:cubicBezTo>
                    <a:cubicBezTo>
                      <a:pt x="763" y="132"/>
                      <a:pt x="740" y="92"/>
                      <a:pt x="706" y="65"/>
                    </a:cubicBezTo>
                    <a:cubicBezTo>
                      <a:pt x="673" y="41"/>
                      <a:pt x="630" y="28"/>
                      <a:pt x="590" y="21"/>
                    </a:cubicBezTo>
                    <a:cubicBezTo>
                      <a:pt x="526" y="8"/>
                      <a:pt x="460" y="0"/>
                      <a:pt x="3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4"/>
              <p:cNvSpPr/>
              <p:nvPr/>
            </p:nvSpPr>
            <p:spPr>
              <a:xfrm>
                <a:off x="7026552" y="1655539"/>
                <a:ext cx="1311744" cy="977786"/>
              </a:xfrm>
              <a:custGeom>
                <a:rect b="b" l="l" r="r" t="t"/>
                <a:pathLst>
                  <a:path extrusionOk="0" h="13111" w="17589">
                    <a:moveTo>
                      <a:pt x="13697" y="1"/>
                    </a:moveTo>
                    <a:lnTo>
                      <a:pt x="11674" y="2350"/>
                    </a:lnTo>
                    <a:lnTo>
                      <a:pt x="10271" y="84"/>
                    </a:lnTo>
                    <a:cubicBezTo>
                      <a:pt x="10271" y="84"/>
                      <a:pt x="9891" y="521"/>
                      <a:pt x="9375" y="678"/>
                    </a:cubicBezTo>
                    <a:cubicBezTo>
                      <a:pt x="8448" y="957"/>
                      <a:pt x="7078" y="1427"/>
                      <a:pt x="6623" y="1860"/>
                    </a:cubicBezTo>
                    <a:cubicBezTo>
                      <a:pt x="5912" y="2537"/>
                      <a:pt x="4410" y="7859"/>
                      <a:pt x="4410" y="7859"/>
                    </a:cubicBezTo>
                    <a:lnTo>
                      <a:pt x="1" y="13111"/>
                    </a:lnTo>
                    <a:lnTo>
                      <a:pt x="5879" y="13111"/>
                    </a:lnTo>
                    <a:lnTo>
                      <a:pt x="7292" y="11287"/>
                    </a:lnTo>
                    <a:lnTo>
                      <a:pt x="7292" y="13111"/>
                    </a:lnTo>
                    <a:lnTo>
                      <a:pt x="17589" y="13111"/>
                    </a:lnTo>
                    <a:lnTo>
                      <a:pt x="17529" y="12517"/>
                    </a:lnTo>
                    <a:lnTo>
                      <a:pt x="17136" y="8602"/>
                    </a:lnTo>
                    <a:lnTo>
                      <a:pt x="17083" y="8059"/>
                    </a:lnTo>
                    <a:lnTo>
                      <a:pt x="14140" y="1354"/>
                    </a:lnTo>
                    <a:lnTo>
                      <a:pt x="136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4"/>
              <p:cNvSpPr/>
              <p:nvPr/>
            </p:nvSpPr>
            <p:spPr>
              <a:xfrm>
                <a:off x="7691330" y="2113589"/>
                <a:ext cx="646960" cy="519731"/>
              </a:xfrm>
              <a:custGeom>
                <a:rect b="b" l="l" r="r" t="t"/>
                <a:pathLst>
                  <a:path extrusionOk="0" h="6969" w="8675">
                    <a:moveTo>
                      <a:pt x="6286" y="0"/>
                    </a:moveTo>
                    <a:lnTo>
                      <a:pt x="6082" y="1046"/>
                    </a:lnTo>
                    <a:lnTo>
                      <a:pt x="1520" y="574"/>
                    </a:lnTo>
                    <a:lnTo>
                      <a:pt x="1" y="4629"/>
                    </a:lnTo>
                    <a:cubicBezTo>
                      <a:pt x="1" y="4629"/>
                      <a:pt x="2060" y="6219"/>
                      <a:pt x="5456" y="6969"/>
                    </a:cubicBezTo>
                    <a:lnTo>
                      <a:pt x="8675" y="6969"/>
                    </a:lnTo>
                    <a:lnTo>
                      <a:pt x="8222" y="2460"/>
                    </a:lnTo>
                    <a:lnTo>
                      <a:pt x="6286" y="0"/>
                    </a:lnTo>
                    <a:close/>
                  </a:path>
                </a:pathLst>
              </a:custGeom>
              <a:solidFill>
                <a:srgbClr val="F1F1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4"/>
              <p:cNvSpPr/>
              <p:nvPr/>
            </p:nvSpPr>
            <p:spPr>
              <a:xfrm>
                <a:off x="7567831" y="2156023"/>
                <a:ext cx="276459" cy="267286"/>
              </a:xfrm>
              <a:custGeom>
                <a:rect b="b" l="l" r="r" t="t"/>
                <a:pathLst>
                  <a:path extrusionOk="0" h="3584" w="3707">
                    <a:moveTo>
                      <a:pt x="1547" y="0"/>
                    </a:moveTo>
                    <a:cubicBezTo>
                      <a:pt x="1475" y="0"/>
                      <a:pt x="1423" y="19"/>
                      <a:pt x="1400" y="62"/>
                    </a:cubicBezTo>
                    <a:cubicBezTo>
                      <a:pt x="1267" y="302"/>
                      <a:pt x="1467" y="594"/>
                      <a:pt x="1964" y="777"/>
                    </a:cubicBezTo>
                    <a:cubicBezTo>
                      <a:pt x="1605" y="742"/>
                      <a:pt x="1243" y="717"/>
                      <a:pt x="935" y="717"/>
                    </a:cubicBezTo>
                    <a:cubicBezTo>
                      <a:pt x="520" y="717"/>
                      <a:pt x="203" y="763"/>
                      <a:pt x="124" y="891"/>
                    </a:cubicBezTo>
                    <a:cubicBezTo>
                      <a:pt x="0" y="1094"/>
                      <a:pt x="231" y="1211"/>
                      <a:pt x="231" y="1211"/>
                    </a:cubicBezTo>
                    <a:cubicBezTo>
                      <a:pt x="231" y="1211"/>
                      <a:pt x="60" y="1281"/>
                      <a:pt x="88" y="1457"/>
                    </a:cubicBezTo>
                    <a:cubicBezTo>
                      <a:pt x="114" y="1631"/>
                      <a:pt x="397" y="1724"/>
                      <a:pt x="397" y="1724"/>
                    </a:cubicBezTo>
                    <a:cubicBezTo>
                      <a:pt x="397" y="1724"/>
                      <a:pt x="224" y="1751"/>
                      <a:pt x="251" y="1971"/>
                    </a:cubicBezTo>
                    <a:cubicBezTo>
                      <a:pt x="300" y="2337"/>
                      <a:pt x="2947" y="3584"/>
                      <a:pt x="2947" y="3584"/>
                    </a:cubicBezTo>
                    <a:lnTo>
                      <a:pt x="3707" y="1021"/>
                    </a:lnTo>
                    <a:cubicBezTo>
                      <a:pt x="3707" y="1021"/>
                      <a:pt x="3219" y="801"/>
                      <a:pt x="2830" y="554"/>
                    </a:cubicBezTo>
                    <a:cubicBezTo>
                      <a:pt x="2370" y="263"/>
                      <a:pt x="1815" y="0"/>
                      <a:pt x="1547" y="0"/>
                    </a:cubicBezTo>
                    <a:close/>
                  </a:path>
                </a:pathLst>
              </a:custGeom>
              <a:solidFill>
                <a:srgbClr val="9E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4"/>
              <p:cNvSpPr/>
              <p:nvPr/>
            </p:nvSpPr>
            <p:spPr>
              <a:xfrm>
                <a:off x="7584238" y="2237386"/>
                <a:ext cx="93968" cy="23641"/>
              </a:xfrm>
              <a:custGeom>
                <a:rect b="b" l="l" r="r" t="t"/>
                <a:pathLst>
                  <a:path extrusionOk="0" h="317" w="1260">
                    <a:moveTo>
                      <a:pt x="299" y="1"/>
                    </a:moveTo>
                    <a:cubicBezTo>
                      <a:pt x="121" y="1"/>
                      <a:pt x="11" y="12"/>
                      <a:pt x="0" y="13"/>
                    </a:cubicBezTo>
                    <a:lnTo>
                      <a:pt x="24" y="226"/>
                    </a:lnTo>
                    <a:cubicBezTo>
                      <a:pt x="26" y="226"/>
                      <a:pt x="124" y="217"/>
                      <a:pt x="286" y="217"/>
                    </a:cubicBezTo>
                    <a:cubicBezTo>
                      <a:pt x="505" y="217"/>
                      <a:pt x="842" y="234"/>
                      <a:pt x="1214" y="317"/>
                    </a:cubicBezTo>
                    <a:lnTo>
                      <a:pt x="1260" y="106"/>
                    </a:lnTo>
                    <a:cubicBezTo>
                      <a:pt x="874" y="20"/>
                      <a:pt x="530" y="1"/>
                      <a:pt x="299"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4"/>
              <p:cNvSpPr/>
              <p:nvPr/>
            </p:nvSpPr>
            <p:spPr>
              <a:xfrm>
                <a:off x="7596692" y="2276614"/>
                <a:ext cx="76144" cy="27221"/>
              </a:xfrm>
              <a:custGeom>
                <a:rect b="b" l="l" r="r" t="t"/>
                <a:pathLst>
                  <a:path extrusionOk="0" h="365" w="1021">
                    <a:moveTo>
                      <a:pt x="17" y="0"/>
                    </a:moveTo>
                    <a:lnTo>
                      <a:pt x="1" y="217"/>
                    </a:lnTo>
                    <a:cubicBezTo>
                      <a:pt x="7" y="217"/>
                      <a:pt x="520" y="254"/>
                      <a:pt x="970" y="364"/>
                    </a:cubicBezTo>
                    <a:lnTo>
                      <a:pt x="1020" y="154"/>
                    </a:lnTo>
                    <a:cubicBezTo>
                      <a:pt x="553" y="40"/>
                      <a:pt x="37" y="4"/>
                      <a:pt x="17"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4"/>
              <p:cNvSpPr/>
              <p:nvPr/>
            </p:nvSpPr>
            <p:spPr>
              <a:xfrm>
                <a:off x="7740775" y="1655539"/>
                <a:ext cx="942809" cy="948551"/>
              </a:xfrm>
              <a:custGeom>
                <a:rect b="b" l="l" r="r" t="t"/>
                <a:pathLst>
                  <a:path extrusionOk="0" h="12719" w="12642">
                    <a:moveTo>
                      <a:pt x="4120" y="1"/>
                    </a:moveTo>
                    <a:lnTo>
                      <a:pt x="4456" y="1517"/>
                    </a:lnTo>
                    <a:lnTo>
                      <a:pt x="5993" y="7765"/>
                    </a:lnTo>
                    <a:lnTo>
                      <a:pt x="5993" y="7765"/>
                    </a:lnTo>
                    <a:lnTo>
                      <a:pt x="1231" y="7156"/>
                    </a:lnTo>
                    <a:lnTo>
                      <a:pt x="1" y="10495"/>
                    </a:lnTo>
                    <a:cubicBezTo>
                      <a:pt x="1" y="10495"/>
                      <a:pt x="3057" y="12718"/>
                      <a:pt x="6330" y="12718"/>
                    </a:cubicBezTo>
                    <a:cubicBezTo>
                      <a:pt x="6869" y="12718"/>
                      <a:pt x="7414" y="12658"/>
                      <a:pt x="7952" y="12517"/>
                    </a:cubicBezTo>
                    <a:cubicBezTo>
                      <a:pt x="8175" y="12457"/>
                      <a:pt x="8395" y="12381"/>
                      <a:pt x="8618" y="12284"/>
                    </a:cubicBezTo>
                    <a:cubicBezTo>
                      <a:pt x="12641" y="10528"/>
                      <a:pt x="9175" y="2130"/>
                      <a:pt x="8485" y="1640"/>
                    </a:cubicBezTo>
                    <a:cubicBezTo>
                      <a:pt x="8098" y="1367"/>
                      <a:pt x="6246" y="870"/>
                      <a:pt x="5079" y="578"/>
                    </a:cubicBezTo>
                    <a:cubicBezTo>
                      <a:pt x="4520" y="434"/>
                      <a:pt x="4120" y="1"/>
                      <a:pt x="41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4"/>
              <p:cNvSpPr/>
              <p:nvPr/>
            </p:nvSpPr>
            <p:spPr>
              <a:xfrm>
                <a:off x="7662991" y="1696332"/>
                <a:ext cx="504069" cy="362148"/>
              </a:xfrm>
              <a:custGeom>
                <a:rect b="b" l="l" r="r" t="t"/>
                <a:pathLst>
                  <a:path extrusionOk="0" h="4856" w="6759">
                    <a:moveTo>
                      <a:pt x="6226" y="0"/>
                    </a:moveTo>
                    <a:lnTo>
                      <a:pt x="6019" y="57"/>
                    </a:lnTo>
                    <a:lnTo>
                      <a:pt x="6526" y="1880"/>
                    </a:lnTo>
                    <a:lnTo>
                      <a:pt x="4916" y="2687"/>
                    </a:lnTo>
                    <a:lnTo>
                      <a:pt x="4890" y="2859"/>
                    </a:lnTo>
                    <a:lnTo>
                      <a:pt x="5422" y="3366"/>
                    </a:lnTo>
                    <a:lnTo>
                      <a:pt x="2994" y="4636"/>
                    </a:lnTo>
                    <a:lnTo>
                      <a:pt x="951" y="3276"/>
                    </a:lnTo>
                    <a:lnTo>
                      <a:pt x="1524" y="2759"/>
                    </a:lnTo>
                    <a:lnTo>
                      <a:pt x="1514" y="2593"/>
                    </a:lnTo>
                    <a:lnTo>
                      <a:pt x="234" y="1696"/>
                    </a:lnTo>
                    <a:lnTo>
                      <a:pt x="937" y="174"/>
                    </a:lnTo>
                    <a:lnTo>
                      <a:pt x="744" y="83"/>
                    </a:lnTo>
                    <a:lnTo>
                      <a:pt x="1" y="1690"/>
                    </a:lnTo>
                    <a:lnTo>
                      <a:pt x="38" y="1823"/>
                    </a:lnTo>
                    <a:lnTo>
                      <a:pt x="1277" y="2693"/>
                    </a:lnTo>
                    <a:lnTo>
                      <a:pt x="704" y="3210"/>
                    </a:lnTo>
                    <a:lnTo>
                      <a:pt x="714" y="3379"/>
                    </a:lnTo>
                    <a:lnTo>
                      <a:pt x="2930" y="4849"/>
                    </a:lnTo>
                    <a:lnTo>
                      <a:pt x="3037" y="4856"/>
                    </a:lnTo>
                    <a:lnTo>
                      <a:pt x="5656" y="3486"/>
                    </a:lnTo>
                    <a:lnTo>
                      <a:pt x="5682" y="3313"/>
                    </a:lnTo>
                    <a:lnTo>
                      <a:pt x="5150" y="2810"/>
                    </a:lnTo>
                    <a:lnTo>
                      <a:pt x="6702" y="2033"/>
                    </a:lnTo>
                    <a:lnTo>
                      <a:pt x="6759" y="1910"/>
                    </a:lnTo>
                    <a:lnTo>
                      <a:pt x="6226"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4"/>
              <p:cNvSpPr/>
              <p:nvPr/>
            </p:nvSpPr>
            <p:spPr>
              <a:xfrm>
                <a:off x="7725636" y="1655539"/>
                <a:ext cx="393993" cy="396529"/>
              </a:xfrm>
              <a:custGeom>
                <a:rect b="b" l="l" r="r" t="t"/>
                <a:pathLst>
                  <a:path extrusionOk="0" h="5317" w="5283">
                    <a:moveTo>
                      <a:pt x="4323" y="1"/>
                    </a:moveTo>
                    <a:lnTo>
                      <a:pt x="2300" y="2350"/>
                    </a:lnTo>
                    <a:lnTo>
                      <a:pt x="897" y="84"/>
                    </a:lnTo>
                    <a:cubicBezTo>
                      <a:pt x="897" y="84"/>
                      <a:pt x="517" y="521"/>
                      <a:pt x="1" y="678"/>
                    </a:cubicBezTo>
                    <a:lnTo>
                      <a:pt x="2140" y="5316"/>
                    </a:lnTo>
                    <a:lnTo>
                      <a:pt x="4659" y="1517"/>
                    </a:lnTo>
                    <a:lnTo>
                      <a:pt x="4766" y="1354"/>
                    </a:lnTo>
                    <a:lnTo>
                      <a:pt x="5282" y="578"/>
                    </a:lnTo>
                    <a:cubicBezTo>
                      <a:pt x="4722" y="434"/>
                      <a:pt x="4323" y="1"/>
                      <a:pt x="4323" y="1"/>
                    </a:cubicBezTo>
                    <a:close/>
                  </a:path>
                </a:pathLst>
              </a:custGeom>
              <a:solidFill>
                <a:srgbClr val="8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4"/>
              <p:cNvSpPr/>
              <p:nvPr/>
            </p:nvSpPr>
            <p:spPr>
              <a:xfrm>
                <a:off x="7845183" y="1824753"/>
                <a:ext cx="105229" cy="83601"/>
              </a:xfrm>
              <a:custGeom>
                <a:rect b="b" l="l" r="r" t="t"/>
                <a:pathLst>
                  <a:path extrusionOk="0" h="1121" w="1411">
                    <a:moveTo>
                      <a:pt x="627" y="1"/>
                    </a:moveTo>
                    <a:lnTo>
                      <a:pt x="0" y="897"/>
                    </a:lnTo>
                    <a:lnTo>
                      <a:pt x="177" y="1021"/>
                    </a:lnTo>
                    <a:lnTo>
                      <a:pt x="707" y="261"/>
                    </a:lnTo>
                    <a:lnTo>
                      <a:pt x="1224" y="1121"/>
                    </a:lnTo>
                    <a:lnTo>
                      <a:pt x="1410" y="1008"/>
                    </a:lnTo>
                    <a:lnTo>
                      <a:pt x="807" y="8"/>
                    </a:lnTo>
                    <a:lnTo>
                      <a:pt x="627"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4"/>
              <p:cNvSpPr/>
              <p:nvPr/>
            </p:nvSpPr>
            <p:spPr>
              <a:xfrm>
                <a:off x="7843691" y="2200844"/>
                <a:ext cx="103737" cy="306961"/>
              </a:xfrm>
              <a:custGeom>
                <a:rect b="b" l="l" r="r" t="t"/>
                <a:pathLst>
                  <a:path extrusionOk="0" h="4116" w="1391">
                    <a:moveTo>
                      <a:pt x="1180" y="0"/>
                    </a:moveTo>
                    <a:lnTo>
                      <a:pt x="0" y="4055"/>
                    </a:lnTo>
                    <a:lnTo>
                      <a:pt x="207" y="4115"/>
                    </a:lnTo>
                    <a:lnTo>
                      <a:pt x="1390" y="60"/>
                    </a:lnTo>
                    <a:lnTo>
                      <a:pt x="1180"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4"/>
              <p:cNvSpPr/>
              <p:nvPr/>
            </p:nvSpPr>
            <p:spPr>
              <a:xfrm>
                <a:off x="7720192" y="1072050"/>
                <a:ext cx="299802" cy="245360"/>
              </a:xfrm>
              <a:custGeom>
                <a:rect b="b" l="l" r="r" t="t"/>
                <a:pathLst>
                  <a:path extrusionOk="0" h="3290" w="4020">
                    <a:moveTo>
                      <a:pt x="1451" y="1"/>
                    </a:moveTo>
                    <a:cubicBezTo>
                      <a:pt x="850" y="1"/>
                      <a:pt x="366" y="322"/>
                      <a:pt x="1" y="817"/>
                    </a:cubicBezTo>
                    <a:cubicBezTo>
                      <a:pt x="436" y="978"/>
                      <a:pt x="900" y="1059"/>
                      <a:pt x="1365" y="1059"/>
                    </a:cubicBezTo>
                    <a:cubicBezTo>
                      <a:pt x="1814" y="1059"/>
                      <a:pt x="2264" y="983"/>
                      <a:pt x="2686" y="830"/>
                    </a:cubicBezTo>
                    <a:cubicBezTo>
                      <a:pt x="2820" y="1740"/>
                      <a:pt x="3283" y="2623"/>
                      <a:pt x="3936" y="3289"/>
                    </a:cubicBezTo>
                    <a:lnTo>
                      <a:pt x="3949" y="3256"/>
                    </a:lnTo>
                    <a:lnTo>
                      <a:pt x="4016" y="3113"/>
                    </a:lnTo>
                    <a:lnTo>
                      <a:pt x="4016" y="3026"/>
                    </a:lnTo>
                    <a:lnTo>
                      <a:pt x="4016" y="2996"/>
                    </a:lnTo>
                    <a:cubicBezTo>
                      <a:pt x="4020" y="2670"/>
                      <a:pt x="3969" y="1730"/>
                      <a:pt x="3446" y="990"/>
                    </a:cubicBezTo>
                    <a:cubicBezTo>
                      <a:pt x="3086" y="481"/>
                      <a:pt x="2503" y="61"/>
                      <a:pt x="1556" y="4"/>
                    </a:cubicBezTo>
                    <a:cubicBezTo>
                      <a:pt x="1521" y="2"/>
                      <a:pt x="1486" y="1"/>
                      <a:pt x="145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4"/>
              <p:cNvSpPr/>
              <p:nvPr/>
            </p:nvSpPr>
            <p:spPr>
              <a:xfrm>
                <a:off x="7956526" y="1278404"/>
                <a:ext cx="111419" cy="140728"/>
              </a:xfrm>
              <a:custGeom>
                <a:rect b="b" l="l" r="r" t="t"/>
                <a:pathLst>
                  <a:path extrusionOk="0" h="1887" w="1494">
                    <a:moveTo>
                      <a:pt x="648" y="1"/>
                    </a:moveTo>
                    <a:cubicBezTo>
                      <a:pt x="477" y="1"/>
                      <a:pt x="303" y="77"/>
                      <a:pt x="207" y="216"/>
                    </a:cubicBezTo>
                    <a:lnTo>
                      <a:pt x="0" y="1782"/>
                    </a:lnTo>
                    <a:cubicBezTo>
                      <a:pt x="135" y="1853"/>
                      <a:pt x="286" y="1886"/>
                      <a:pt x="437" y="1886"/>
                    </a:cubicBezTo>
                    <a:cubicBezTo>
                      <a:pt x="729" y="1886"/>
                      <a:pt x="1024" y="1762"/>
                      <a:pt x="1211" y="1536"/>
                    </a:cubicBezTo>
                    <a:cubicBezTo>
                      <a:pt x="1494" y="1189"/>
                      <a:pt x="1494" y="646"/>
                      <a:pt x="1214" y="299"/>
                    </a:cubicBezTo>
                    <a:cubicBezTo>
                      <a:pt x="1091" y="146"/>
                      <a:pt x="917" y="29"/>
                      <a:pt x="723" y="6"/>
                    </a:cubicBezTo>
                    <a:cubicBezTo>
                      <a:pt x="699" y="2"/>
                      <a:pt x="673" y="1"/>
                      <a:pt x="648" y="1"/>
                    </a:cubicBezTo>
                    <a:close/>
                  </a:path>
                </a:pathLst>
              </a:custGeom>
              <a:solidFill>
                <a:srgbClr val="9E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4"/>
              <p:cNvSpPr/>
              <p:nvPr/>
            </p:nvSpPr>
            <p:spPr>
              <a:xfrm>
                <a:off x="7997767" y="1311143"/>
                <a:ext cx="42360" cy="66374"/>
              </a:xfrm>
              <a:custGeom>
                <a:rect b="b" l="l" r="r" t="t"/>
                <a:pathLst>
                  <a:path extrusionOk="0" h="890" w="568">
                    <a:moveTo>
                      <a:pt x="167" y="0"/>
                    </a:moveTo>
                    <a:lnTo>
                      <a:pt x="27" y="137"/>
                    </a:lnTo>
                    <a:cubicBezTo>
                      <a:pt x="110" y="347"/>
                      <a:pt x="101" y="594"/>
                      <a:pt x="1" y="794"/>
                    </a:cubicBezTo>
                    <a:lnTo>
                      <a:pt x="194" y="890"/>
                    </a:lnTo>
                    <a:cubicBezTo>
                      <a:pt x="284" y="703"/>
                      <a:pt x="318" y="490"/>
                      <a:pt x="287" y="283"/>
                    </a:cubicBezTo>
                    <a:lnTo>
                      <a:pt x="287" y="283"/>
                    </a:lnTo>
                    <a:lnTo>
                      <a:pt x="481" y="370"/>
                    </a:lnTo>
                    <a:lnTo>
                      <a:pt x="567" y="174"/>
                    </a:lnTo>
                    <a:lnTo>
                      <a:pt x="167"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4"/>
              <p:cNvSpPr/>
              <p:nvPr/>
            </p:nvSpPr>
            <p:spPr>
              <a:xfrm>
                <a:off x="7750246" y="2391910"/>
                <a:ext cx="121636" cy="58021"/>
              </a:xfrm>
              <a:custGeom>
                <a:rect b="b" l="l" r="r" t="t"/>
                <a:pathLst>
                  <a:path extrusionOk="0" h="778" w="1631">
                    <a:moveTo>
                      <a:pt x="74" y="1"/>
                    </a:moveTo>
                    <a:lnTo>
                      <a:pt x="1" y="204"/>
                    </a:lnTo>
                    <a:lnTo>
                      <a:pt x="1553" y="777"/>
                    </a:lnTo>
                    <a:lnTo>
                      <a:pt x="1630" y="578"/>
                    </a:lnTo>
                    <a:lnTo>
                      <a:pt x="74"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4"/>
              <p:cNvSpPr/>
              <p:nvPr/>
            </p:nvSpPr>
            <p:spPr>
              <a:xfrm>
                <a:off x="8181078" y="3156332"/>
                <a:ext cx="640994" cy="785674"/>
              </a:xfrm>
              <a:custGeom>
                <a:rect b="b" l="l" r="r" t="t"/>
                <a:pathLst>
                  <a:path extrusionOk="0" h="10535" w="8595">
                    <a:moveTo>
                      <a:pt x="8401" y="0"/>
                    </a:moveTo>
                    <a:cubicBezTo>
                      <a:pt x="6031" y="490"/>
                      <a:pt x="3849" y="1826"/>
                      <a:pt x="2336" y="3713"/>
                    </a:cubicBezTo>
                    <a:cubicBezTo>
                      <a:pt x="826" y="5599"/>
                      <a:pt x="0" y="8118"/>
                      <a:pt x="40" y="10534"/>
                    </a:cubicBezTo>
                    <a:lnTo>
                      <a:pt x="2389" y="10534"/>
                    </a:lnTo>
                    <a:cubicBezTo>
                      <a:pt x="4069" y="9651"/>
                      <a:pt x="6018" y="7788"/>
                      <a:pt x="7011" y="6092"/>
                    </a:cubicBezTo>
                    <a:lnTo>
                      <a:pt x="5442" y="5945"/>
                    </a:lnTo>
                    <a:lnTo>
                      <a:pt x="7464" y="5209"/>
                    </a:lnTo>
                    <a:cubicBezTo>
                      <a:pt x="8207" y="3589"/>
                      <a:pt x="8594" y="1763"/>
                      <a:pt x="8401" y="0"/>
                    </a:cubicBez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4"/>
              <p:cNvSpPr/>
              <p:nvPr/>
            </p:nvSpPr>
            <p:spPr>
              <a:xfrm>
                <a:off x="7957348" y="2727889"/>
                <a:ext cx="496910" cy="1214122"/>
              </a:xfrm>
              <a:custGeom>
                <a:rect b="b" l="l" r="r" t="t"/>
                <a:pathLst>
                  <a:path extrusionOk="0" h="16280" w="6663">
                    <a:moveTo>
                      <a:pt x="5786" y="1"/>
                    </a:moveTo>
                    <a:cubicBezTo>
                      <a:pt x="4009" y="1240"/>
                      <a:pt x="2567" y="2940"/>
                      <a:pt x="1607" y="4875"/>
                    </a:cubicBezTo>
                    <a:lnTo>
                      <a:pt x="2400" y="7838"/>
                    </a:lnTo>
                    <a:lnTo>
                      <a:pt x="1033" y="6222"/>
                    </a:lnTo>
                    <a:cubicBezTo>
                      <a:pt x="961" y="6425"/>
                      <a:pt x="894" y="6632"/>
                      <a:pt x="830" y="6842"/>
                    </a:cubicBezTo>
                    <a:cubicBezTo>
                      <a:pt x="1" y="9588"/>
                      <a:pt x="127" y="13610"/>
                      <a:pt x="1177" y="16279"/>
                    </a:cubicBezTo>
                    <a:lnTo>
                      <a:pt x="3740" y="16279"/>
                    </a:lnTo>
                    <a:cubicBezTo>
                      <a:pt x="5703" y="13190"/>
                      <a:pt x="6662" y="9211"/>
                      <a:pt x="6596" y="5355"/>
                    </a:cubicBezTo>
                    <a:lnTo>
                      <a:pt x="6596" y="5355"/>
                    </a:lnTo>
                    <a:lnTo>
                      <a:pt x="5063" y="5832"/>
                    </a:lnTo>
                    <a:lnTo>
                      <a:pt x="6559" y="4455"/>
                    </a:lnTo>
                    <a:cubicBezTo>
                      <a:pt x="6469" y="2916"/>
                      <a:pt x="6212" y="1410"/>
                      <a:pt x="5786" y="1"/>
                    </a:cubicBezTo>
                    <a:close/>
                  </a:path>
                </a:pathLst>
              </a:custGeom>
              <a:solidFill>
                <a:srgbClr val="CB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4"/>
              <p:cNvSpPr/>
              <p:nvPr/>
            </p:nvSpPr>
            <p:spPr>
              <a:xfrm>
                <a:off x="8081891" y="3039769"/>
                <a:ext cx="220526" cy="902910"/>
              </a:xfrm>
              <a:custGeom>
                <a:rect b="b" l="l" r="r" t="t"/>
                <a:pathLst>
                  <a:path extrusionOk="0" h="12107" w="2957">
                    <a:moveTo>
                      <a:pt x="2746" y="1"/>
                    </a:moveTo>
                    <a:lnTo>
                      <a:pt x="0" y="12060"/>
                    </a:lnTo>
                    <a:lnTo>
                      <a:pt x="210" y="12107"/>
                    </a:lnTo>
                    <a:lnTo>
                      <a:pt x="2956" y="47"/>
                    </a:lnTo>
                    <a:lnTo>
                      <a:pt x="2746"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4"/>
              <p:cNvSpPr/>
              <p:nvPr/>
            </p:nvSpPr>
            <p:spPr>
              <a:xfrm>
                <a:off x="7602287" y="2903070"/>
                <a:ext cx="564403" cy="1038939"/>
              </a:xfrm>
              <a:custGeom>
                <a:rect b="b" l="l" r="r" t="t"/>
                <a:pathLst>
                  <a:path extrusionOk="0" h="13931" w="7568">
                    <a:moveTo>
                      <a:pt x="1116" y="1"/>
                    </a:moveTo>
                    <a:cubicBezTo>
                      <a:pt x="167" y="2383"/>
                      <a:pt x="0" y="5076"/>
                      <a:pt x="653" y="7555"/>
                    </a:cubicBezTo>
                    <a:cubicBezTo>
                      <a:pt x="690" y="7698"/>
                      <a:pt x="730" y="7838"/>
                      <a:pt x="770" y="7978"/>
                    </a:cubicBezTo>
                    <a:lnTo>
                      <a:pt x="3006" y="9268"/>
                    </a:lnTo>
                    <a:lnTo>
                      <a:pt x="1180" y="9118"/>
                    </a:lnTo>
                    <a:lnTo>
                      <a:pt x="1180" y="9118"/>
                    </a:lnTo>
                    <a:cubicBezTo>
                      <a:pt x="1956" y="10984"/>
                      <a:pt x="3195" y="12667"/>
                      <a:pt x="4768" y="13930"/>
                    </a:cubicBezTo>
                    <a:lnTo>
                      <a:pt x="7568" y="13930"/>
                    </a:lnTo>
                    <a:cubicBezTo>
                      <a:pt x="7301" y="9041"/>
                      <a:pt x="4842" y="3183"/>
                      <a:pt x="1116" y="1"/>
                    </a:cubicBezTo>
                    <a:close/>
                  </a:path>
                </a:pathLst>
              </a:cu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4"/>
              <p:cNvSpPr/>
              <p:nvPr/>
            </p:nvSpPr>
            <p:spPr>
              <a:xfrm>
                <a:off x="7753082" y="3166773"/>
                <a:ext cx="352230" cy="777396"/>
              </a:xfrm>
              <a:custGeom>
                <a:rect b="b" l="l" r="r" t="t"/>
                <a:pathLst>
                  <a:path extrusionOk="0" h="10424" w="4723">
                    <a:moveTo>
                      <a:pt x="201" y="0"/>
                    </a:moveTo>
                    <a:lnTo>
                      <a:pt x="1" y="87"/>
                    </a:lnTo>
                    <a:lnTo>
                      <a:pt x="4523" y="10424"/>
                    </a:lnTo>
                    <a:lnTo>
                      <a:pt x="4723" y="10337"/>
                    </a:lnTo>
                    <a:lnTo>
                      <a:pt x="201"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4"/>
              <p:cNvSpPr/>
              <p:nvPr/>
            </p:nvSpPr>
            <p:spPr>
              <a:xfrm>
                <a:off x="7780150" y="3869600"/>
                <a:ext cx="734930" cy="813568"/>
              </a:xfrm>
              <a:custGeom>
                <a:rect b="b" l="l" r="r" t="t"/>
                <a:pathLst>
                  <a:path extrusionOk="0" h="8349" w="7542">
                    <a:moveTo>
                      <a:pt x="0" y="1"/>
                    </a:moveTo>
                    <a:lnTo>
                      <a:pt x="630" y="6883"/>
                    </a:lnTo>
                    <a:cubicBezTo>
                      <a:pt x="707" y="7712"/>
                      <a:pt x="1403" y="8349"/>
                      <a:pt x="2236" y="8349"/>
                    </a:cubicBezTo>
                    <a:lnTo>
                      <a:pt x="5302" y="8349"/>
                    </a:lnTo>
                    <a:cubicBezTo>
                      <a:pt x="6135" y="8349"/>
                      <a:pt x="6832" y="7712"/>
                      <a:pt x="6908" y="6883"/>
                    </a:cubicBezTo>
                    <a:lnTo>
                      <a:pt x="7541" y="1"/>
                    </a:lnTo>
                    <a:close/>
                  </a:path>
                </a:pathLst>
              </a:custGeom>
              <a:solidFill>
                <a:srgbClr val="DD90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72" name="Shape 772"/>
        <p:cNvGrpSpPr/>
        <p:nvPr/>
      </p:nvGrpSpPr>
      <p:grpSpPr>
        <a:xfrm>
          <a:off x="0" y="0"/>
          <a:ext cx="0" cy="0"/>
          <a:chOff x="0" y="0"/>
          <a:chExt cx="0" cy="0"/>
        </a:xfrm>
      </p:grpSpPr>
      <p:sp>
        <p:nvSpPr>
          <p:cNvPr id="773" name="Google Shape;773;p45"/>
          <p:cNvSpPr/>
          <p:nvPr/>
        </p:nvSpPr>
        <p:spPr>
          <a:xfrm>
            <a:off x="0" y="501475"/>
            <a:ext cx="9154800" cy="4035000"/>
          </a:xfrm>
          <a:prstGeom prst="rect">
            <a:avLst/>
          </a:prstGeom>
          <a:solidFill>
            <a:srgbClr val="8BC6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4" name="Google Shape;774;p45"/>
          <p:cNvPicPr preferRelativeResize="0"/>
          <p:nvPr/>
        </p:nvPicPr>
        <p:blipFill rotWithShape="1">
          <a:blip r:embed="rId3">
            <a:alphaModFix/>
          </a:blip>
          <a:srcRect b="14182" l="0" r="0" t="12862"/>
          <a:stretch/>
        </p:blipFill>
        <p:spPr>
          <a:xfrm>
            <a:off x="2755425" y="642700"/>
            <a:ext cx="6283501" cy="3752525"/>
          </a:xfrm>
          <a:prstGeom prst="rect">
            <a:avLst/>
          </a:prstGeom>
          <a:noFill/>
          <a:ln>
            <a:noFill/>
          </a:ln>
        </p:spPr>
      </p:pic>
      <p:sp>
        <p:nvSpPr>
          <p:cNvPr id="775" name="Google Shape;775;p45"/>
          <p:cNvSpPr txBox="1"/>
          <p:nvPr>
            <p:ph idx="4294967295" type="subTitle"/>
          </p:nvPr>
        </p:nvSpPr>
        <p:spPr>
          <a:xfrm>
            <a:off x="558250" y="1719475"/>
            <a:ext cx="2832000" cy="159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FFFFFF"/>
                </a:solidFill>
              </a:rPr>
              <a:t>A </a:t>
            </a:r>
            <a:r>
              <a:rPr b="1" lang="es" sz="1800">
                <a:solidFill>
                  <a:srgbClr val="FFFFFF"/>
                </a:solidFill>
              </a:rPr>
              <a:t>health insurance forum</a:t>
            </a:r>
            <a:r>
              <a:rPr lang="es" sz="1800">
                <a:solidFill>
                  <a:srgbClr val="FFFFFF"/>
                </a:solidFill>
              </a:rPr>
              <a:t>, with hassle-free detail </a:t>
            </a:r>
            <a:r>
              <a:rPr b="1" lang="es" sz="1800">
                <a:solidFill>
                  <a:srgbClr val="FFFFFF"/>
                </a:solidFill>
              </a:rPr>
              <a:t>extraction</a:t>
            </a:r>
            <a:r>
              <a:rPr lang="es" sz="1800">
                <a:solidFill>
                  <a:srgbClr val="FFFFFF"/>
                </a:solidFill>
              </a:rPr>
              <a:t> and optimal </a:t>
            </a:r>
            <a:r>
              <a:rPr b="1" lang="es" sz="1800">
                <a:solidFill>
                  <a:srgbClr val="FFFFFF"/>
                </a:solidFill>
              </a:rPr>
              <a:t>organization</a:t>
            </a:r>
            <a:r>
              <a:rPr lang="es" sz="1800">
                <a:solidFill>
                  <a:srgbClr val="FFFFFF"/>
                </a:solidFill>
              </a:rPr>
              <a:t> of feedback from peers</a:t>
            </a:r>
            <a:endParaRPr sz="18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AD3BD"/>
        </a:solidFill>
      </p:bgPr>
    </p:bg>
    <p:spTree>
      <p:nvGrpSpPr>
        <p:cNvPr id="779" name="Shape 779"/>
        <p:cNvGrpSpPr/>
        <p:nvPr/>
      </p:nvGrpSpPr>
      <p:grpSpPr>
        <a:xfrm>
          <a:off x="0" y="0"/>
          <a:ext cx="0" cy="0"/>
          <a:chOff x="0" y="0"/>
          <a:chExt cx="0" cy="0"/>
        </a:xfrm>
      </p:grpSpPr>
      <p:sp>
        <p:nvSpPr>
          <p:cNvPr id="780" name="Google Shape;780;p46"/>
          <p:cNvSpPr txBox="1"/>
          <p:nvPr>
            <p:ph type="ctrTitle"/>
          </p:nvPr>
        </p:nvSpPr>
        <p:spPr>
          <a:xfrm>
            <a:off x="2312650" y="3351700"/>
            <a:ext cx="4655400" cy="17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s" sz="1800"/>
              <a:t>Task 1: Define health and insurance terms</a:t>
            </a:r>
            <a:endParaRPr b="0" sz="1800"/>
          </a:p>
        </p:txBody>
      </p:sp>
      <p:pic>
        <p:nvPicPr>
          <p:cNvPr id="781" name="Google Shape;781;p46"/>
          <p:cNvPicPr preferRelativeResize="0"/>
          <p:nvPr/>
        </p:nvPicPr>
        <p:blipFill>
          <a:blip r:embed="rId3">
            <a:alphaModFix/>
          </a:blip>
          <a:stretch>
            <a:fillRect/>
          </a:stretch>
        </p:blipFill>
        <p:spPr>
          <a:xfrm>
            <a:off x="520988" y="1377563"/>
            <a:ext cx="3923169" cy="2385871"/>
          </a:xfrm>
          <a:prstGeom prst="rect">
            <a:avLst/>
          </a:prstGeom>
          <a:noFill/>
          <a:ln>
            <a:noFill/>
          </a:ln>
        </p:spPr>
      </p:pic>
      <p:pic>
        <p:nvPicPr>
          <p:cNvPr id="782" name="Google Shape;782;p46"/>
          <p:cNvPicPr preferRelativeResize="0"/>
          <p:nvPr/>
        </p:nvPicPr>
        <p:blipFill>
          <a:blip r:embed="rId4">
            <a:alphaModFix/>
          </a:blip>
          <a:stretch>
            <a:fillRect/>
          </a:stretch>
        </p:blipFill>
        <p:spPr>
          <a:xfrm>
            <a:off x="4845241" y="1377563"/>
            <a:ext cx="3923171" cy="2388374"/>
          </a:xfrm>
          <a:prstGeom prst="rect">
            <a:avLst/>
          </a:prstGeom>
          <a:noFill/>
          <a:ln>
            <a:noFill/>
          </a:ln>
        </p:spPr>
      </p:pic>
      <p:sp>
        <p:nvSpPr>
          <p:cNvPr id="783" name="Google Shape;783;p46"/>
          <p:cNvSpPr txBox="1"/>
          <p:nvPr/>
        </p:nvSpPr>
        <p:spPr>
          <a:xfrm>
            <a:off x="521000" y="205800"/>
            <a:ext cx="7221900" cy="7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rgbClr val="FFFFFF"/>
                </a:solidFill>
                <a:latin typeface="Reem Kufi"/>
                <a:ea typeface="Reem Kufi"/>
                <a:cs typeface="Reem Kufi"/>
                <a:sym typeface="Reem Kufi"/>
              </a:rPr>
              <a:t>Low-Fi Prototype</a:t>
            </a:r>
            <a:endParaRPr sz="2800">
              <a:solidFill>
                <a:srgbClr val="FFFFFF"/>
              </a:solidFill>
              <a:latin typeface="Reem Kufi"/>
              <a:ea typeface="Reem Kufi"/>
              <a:cs typeface="Reem Kufi"/>
              <a:sym typeface="Reem Kuf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AD3BD"/>
        </a:solidFill>
      </p:bgPr>
    </p:bg>
    <p:spTree>
      <p:nvGrpSpPr>
        <p:cNvPr id="787" name="Shape 787"/>
        <p:cNvGrpSpPr/>
        <p:nvPr/>
      </p:nvGrpSpPr>
      <p:grpSpPr>
        <a:xfrm>
          <a:off x="0" y="0"/>
          <a:ext cx="0" cy="0"/>
          <a:chOff x="0" y="0"/>
          <a:chExt cx="0" cy="0"/>
        </a:xfrm>
      </p:grpSpPr>
      <p:sp>
        <p:nvSpPr>
          <p:cNvPr id="788" name="Google Shape;788;p47"/>
          <p:cNvSpPr txBox="1"/>
          <p:nvPr>
            <p:ph type="ctrTitle"/>
          </p:nvPr>
        </p:nvSpPr>
        <p:spPr>
          <a:xfrm>
            <a:off x="2244300" y="3361200"/>
            <a:ext cx="4655400" cy="17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s" sz="1800"/>
              <a:t>Task 2</a:t>
            </a:r>
            <a:r>
              <a:rPr b="0" lang="es" sz="1800"/>
              <a:t>: Ask a question about your insurance plan</a:t>
            </a:r>
            <a:endParaRPr b="0" sz="1800"/>
          </a:p>
        </p:txBody>
      </p:sp>
      <p:pic>
        <p:nvPicPr>
          <p:cNvPr id="789" name="Google Shape;789;p47"/>
          <p:cNvPicPr preferRelativeResize="0"/>
          <p:nvPr/>
        </p:nvPicPr>
        <p:blipFill>
          <a:blip r:embed="rId3">
            <a:alphaModFix/>
          </a:blip>
          <a:stretch>
            <a:fillRect/>
          </a:stretch>
        </p:blipFill>
        <p:spPr>
          <a:xfrm>
            <a:off x="709836" y="912213"/>
            <a:ext cx="2464635" cy="1500211"/>
          </a:xfrm>
          <a:prstGeom prst="rect">
            <a:avLst/>
          </a:prstGeom>
          <a:noFill/>
          <a:ln>
            <a:noFill/>
          </a:ln>
        </p:spPr>
      </p:pic>
      <p:pic>
        <p:nvPicPr>
          <p:cNvPr id="790" name="Google Shape;790;p47"/>
          <p:cNvPicPr preferRelativeResize="0"/>
          <p:nvPr/>
        </p:nvPicPr>
        <p:blipFill>
          <a:blip r:embed="rId4">
            <a:alphaModFix/>
          </a:blip>
          <a:stretch>
            <a:fillRect/>
          </a:stretch>
        </p:blipFill>
        <p:spPr>
          <a:xfrm>
            <a:off x="3334869" y="913658"/>
            <a:ext cx="2464636" cy="1498769"/>
          </a:xfrm>
          <a:prstGeom prst="rect">
            <a:avLst/>
          </a:prstGeom>
          <a:noFill/>
          <a:ln>
            <a:noFill/>
          </a:ln>
        </p:spPr>
      </p:pic>
      <p:pic>
        <p:nvPicPr>
          <p:cNvPr id="791" name="Google Shape;791;p47"/>
          <p:cNvPicPr preferRelativeResize="0"/>
          <p:nvPr/>
        </p:nvPicPr>
        <p:blipFill>
          <a:blip r:embed="rId5">
            <a:alphaModFix/>
          </a:blip>
          <a:stretch>
            <a:fillRect/>
          </a:stretch>
        </p:blipFill>
        <p:spPr>
          <a:xfrm>
            <a:off x="5959906" y="911800"/>
            <a:ext cx="2464636" cy="1502470"/>
          </a:xfrm>
          <a:prstGeom prst="rect">
            <a:avLst/>
          </a:prstGeom>
          <a:noFill/>
          <a:ln>
            <a:noFill/>
          </a:ln>
        </p:spPr>
      </p:pic>
      <p:pic>
        <p:nvPicPr>
          <p:cNvPr id="792" name="Google Shape;792;p47"/>
          <p:cNvPicPr preferRelativeResize="0"/>
          <p:nvPr/>
        </p:nvPicPr>
        <p:blipFill>
          <a:blip r:embed="rId6">
            <a:alphaModFix/>
          </a:blip>
          <a:stretch>
            <a:fillRect/>
          </a:stretch>
        </p:blipFill>
        <p:spPr>
          <a:xfrm>
            <a:off x="709816" y="2594646"/>
            <a:ext cx="2464646" cy="1497969"/>
          </a:xfrm>
          <a:prstGeom prst="rect">
            <a:avLst/>
          </a:prstGeom>
          <a:noFill/>
          <a:ln>
            <a:noFill/>
          </a:ln>
        </p:spPr>
      </p:pic>
      <p:pic>
        <p:nvPicPr>
          <p:cNvPr id="793" name="Google Shape;793;p47"/>
          <p:cNvPicPr preferRelativeResize="0"/>
          <p:nvPr/>
        </p:nvPicPr>
        <p:blipFill>
          <a:blip r:embed="rId7">
            <a:alphaModFix/>
          </a:blip>
          <a:stretch>
            <a:fillRect/>
          </a:stretch>
        </p:blipFill>
        <p:spPr>
          <a:xfrm>
            <a:off x="3325236" y="2592394"/>
            <a:ext cx="2483876" cy="1502481"/>
          </a:xfrm>
          <a:prstGeom prst="rect">
            <a:avLst/>
          </a:prstGeom>
          <a:noFill/>
          <a:ln>
            <a:noFill/>
          </a:ln>
        </p:spPr>
      </p:pic>
      <p:sp>
        <p:nvSpPr>
          <p:cNvPr id="794" name="Google Shape;794;p47"/>
          <p:cNvSpPr txBox="1"/>
          <p:nvPr/>
        </p:nvSpPr>
        <p:spPr>
          <a:xfrm>
            <a:off x="521000" y="205800"/>
            <a:ext cx="7221900" cy="7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rgbClr val="FFFFFF"/>
                </a:solidFill>
                <a:latin typeface="Reem Kufi"/>
                <a:ea typeface="Reem Kufi"/>
                <a:cs typeface="Reem Kufi"/>
                <a:sym typeface="Reem Kufi"/>
              </a:rPr>
              <a:t>Low-Fi Prototype</a:t>
            </a:r>
            <a:endParaRPr sz="2800">
              <a:solidFill>
                <a:srgbClr val="FFFFFF"/>
              </a:solidFill>
              <a:latin typeface="Reem Kufi"/>
              <a:ea typeface="Reem Kufi"/>
              <a:cs typeface="Reem Kufi"/>
              <a:sym typeface="Reem Kuf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AD3BD"/>
        </a:solidFill>
      </p:bgPr>
    </p:bg>
    <p:spTree>
      <p:nvGrpSpPr>
        <p:cNvPr id="798" name="Shape 798"/>
        <p:cNvGrpSpPr/>
        <p:nvPr/>
      </p:nvGrpSpPr>
      <p:grpSpPr>
        <a:xfrm>
          <a:off x="0" y="0"/>
          <a:ext cx="0" cy="0"/>
          <a:chOff x="0" y="0"/>
          <a:chExt cx="0" cy="0"/>
        </a:xfrm>
      </p:grpSpPr>
      <p:sp>
        <p:nvSpPr>
          <p:cNvPr id="799" name="Google Shape;799;p48"/>
          <p:cNvSpPr txBox="1"/>
          <p:nvPr>
            <p:ph type="ctrTitle"/>
          </p:nvPr>
        </p:nvSpPr>
        <p:spPr>
          <a:xfrm>
            <a:off x="2034000" y="3361200"/>
            <a:ext cx="5076000" cy="17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s" sz="1800"/>
              <a:t>Task 3</a:t>
            </a:r>
            <a:r>
              <a:rPr b="0" lang="es" sz="1800"/>
              <a:t>: Voting and commenting on insurance plans</a:t>
            </a:r>
            <a:endParaRPr b="0" sz="1800"/>
          </a:p>
        </p:txBody>
      </p:sp>
      <p:pic>
        <p:nvPicPr>
          <p:cNvPr id="800" name="Google Shape;800;p48"/>
          <p:cNvPicPr preferRelativeResize="0"/>
          <p:nvPr/>
        </p:nvPicPr>
        <p:blipFill>
          <a:blip r:embed="rId3">
            <a:alphaModFix/>
          </a:blip>
          <a:stretch>
            <a:fillRect/>
          </a:stretch>
        </p:blipFill>
        <p:spPr>
          <a:xfrm>
            <a:off x="508138" y="1392587"/>
            <a:ext cx="3860335" cy="2358325"/>
          </a:xfrm>
          <a:prstGeom prst="rect">
            <a:avLst/>
          </a:prstGeom>
          <a:noFill/>
          <a:ln>
            <a:noFill/>
          </a:ln>
        </p:spPr>
      </p:pic>
      <p:pic>
        <p:nvPicPr>
          <p:cNvPr id="801" name="Google Shape;801;p48"/>
          <p:cNvPicPr preferRelativeResize="0"/>
          <p:nvPr/>
        </p:nvPicPr>
        <p:blipFill>
          <a:blip r:embed="rId4">
            <a:alphaModFix/>
          </a:blip>
          <a:stretch>
            <a:fillRect/>
          </a:stretch>
        </p:blipFill>
        <p:spPr>
          <a:xfrm>
            <a:off x="4750754" y="1392587"/>
            <a:ext cx="3885109" cy="2358324"/>
          </a:xfrm>
          <a:prstGeom prst="rect">
            <a:avLst/>
          </a:prstGeom>
          <a:noFill/>
          <a:ln>
            <a:noFill/>
          </a:ln>
        </p:spPr>
      </p:pic>
      <p:sp>
        <p:nvSpPr>
          <p:cNvPr id="802" name="Google Shape;802;p48"/>
          <p:cNvSpPr txBox="1"/>
          <p:nvPr/>
        </p:nvSpPr>
        <p:spPr>
          <a:xfrm>
            <a:off x="521000" y="205800"/>
            <a:ext cx="7221900" cy="7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rgbClr val="FFFFFF"/>
                </a:solidFill>
                <a:latin typeface="Reem Kufi"/>
                <a:ea typeface="Reem Kufi"/>
                <a:cs typeface="Reem Kufi"/>
                <a:sym typeface="Reem Kufi"/>
              </a:rPr>
              <a:t>Low-Fi Prototype</a:t>
            </a:r>
            <a:endParaRPr sz="2800">
              <a:solidFill>
                <a:srgbClr val="FFFFFF"/>
              </a:solidFill>
              <a:latin typeface="Reem Kufi"/>
              <a:ea typeface="Reem Kufi"/>
              <a:cs typeface="Reem Kufi"/>
              <a:sym typeface="Reem Kuf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grpSp>
        <p:nvGrpSpPr>
          <p:cNvPr id="807" name="Google Shape;807;p49"/>
          <p:cNvGrpSpPr/>
          <p:nvPr/>
        </p:nvGrpSpPr>
        <p:grpSpPr>
          <a:xfrm>
            <a:off x="5889833" y="1684908"/>
            <a:ext cx="4007400" cy="3087915"/>
            <a:chOff x="4790650" y="1694016"/>
            <a:chExt cx="4007400" cy="3087915"/>
          </a:xfrm>
        </p:grpSpPr>
        <p:sp>
          <p:nvSpPr>
            <p:cNvPr id="808" name="Google Shape;808;p49"/>
            <p:cNvSpPr/>
            <p:nvPr/>
          </p:nvSpPr>
          <p:spPr>
            <a:xfrm>
              <a:off x="4790650" y="4630730"/>
              <a:ext cx="4007400" cy="151200"/>
            </a:xfrm>
            <a:prstGeom prst="ellipse">
              <a:avLst/>
            </a:pr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 name="Google Shape;809;p49"/>
            <p:cNvGrpSpPr/>
            <p:nvPr/>
          </p:nvGrpSpPr>
          <p:grpSpPr>
            <a:xfrm>
              <a:off x="4836254" y="1694016"/>
              <a:ext cx="3214784" cy="3038756"/>
              <a:chOff x="5136625" y="1072050"/>
              <a:chExt cx="3820302" cy="3611118"/>
            </a:xfrm>
          </p:grpSpPr>
          <p:sp>
            <p:nvSpPr>
              <p:cNvPr id="810" name="Google Shape;810;p49"/>
              <p:cNvSpPr/>
              <p:nvPr/>
            </p:nvSpPr>
            <p:spPr>
              <a:xfrm>
                <a:off x="7111570" y="1808645"/>
                <a:ext cx="166606" cy="195915"/>
              </a:xfrm>
              <a:custGeom>
                <a:rect b="b" l="l" r="r" t="t"/>
                <a:pathLst>
                  <a:path extrusionOk="0" h="2627" w="2234">
                    <a:moveTo>
                      <a:pt x="0" y="1"/>
                    </a:moveTo>
                    <a:lnTo>
                      <a:pt x="0" y="2627"/>
                    </a:lnTo>
                    <a:lnTo>
                      <a:pt x="2233" y="2627"/>
                    </a:lnTo>
                    <a:lnTo>
                      <a:pt x="2233" y="1"/>
                    </a:lnTo>
                    <a:close/>
                  </a:path>
                </a:pathLst>
              </a:cu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9"/>
              <p:cNvSpPr/>
              <p:nvPr/>
            </p:nvSpPr>
            <p:spPr>
              <a:xfrm>
                <a:off x="6368262" y="1773370"/>
                <a:ext cx="131033" cy="231190"/>
              </a:xfrm>
              <a:custGeom>
                <a:rect b="b" l="l" r="r" t="t"/>
                <a:pathLst>
                  <a:path extrusionOk="0" h="3100" w="1757">
                    <a:moveTo>
                      <a:pt x="1" y="0"/>
                    </a:moveTo>
                    <a:lnTo>
                      <a:pt x="1" y="3100"/>
                    </a:lnTo>
                    <a:lnTo>
                      <a:pt x="1757" y="3100"/>
                    </a:lnTo>
                    <a:lnTo>
                      <a:pt x="1757" y="0"/>
                    </a:lnTo>
                    <a:close/>
                  </a:path>
                </a:pathLst>
              </a:custGeom>
              <a:solidFill>
                <a:srgbClr val="CB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9"/>
              <p:cNvSpPr/>
              <p:nvPr/>
            </p:nvSpPr>
            <p:spPr>
              <a:xfrm>
                <a:off x="6670746" y="1715424"/>
                <a:ext cx="289808" cy="289137"/>
              </a:xfrm>
              <a:custGeom>
                <a:rect b="b" l="l" r="r" t="t"/>
                <a:pathLst>
                  <a:path extrusionOk="0" h="3877" w="3886">
                    <a:moveTo>
                      <a:pt x="0" y="1"/>
                    </a:moveTo>
                    <a:lnTo>
                      <a:pt x="0" y="3877"/>
                    </a:lnTo>
                    <a:lnTo>
                      <a:pt x="3885" y="3877"/>
                    </a:lnTo>
                    <a:lnTo>
                      <a:pt x="3885" y="1"/>
                    </a:ln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9"/>
              <p:cNvSpPr/>
              <p:nvPr/>
            </p:nvSpPr>
            <p:spPr>
              <a:xfrm>
                <a:off x="8580809" y="1737573"/>
                <a:ext cx="126036" cy="266987"/>
              </a:xfrm>
              <a:custGeom>
                <a:rect b="b" l="l" r="r" t="t"/>
                <a:pathLst>
                  <a:path extrusionOk="0" h="3580" w="1690">
                    <a:moveTo>
                      <a:pt x="1" y="1"/>
                    </a:moveTo>
                    <a:lnTo>
                      <a:pt x="1" y="3580"/>
                    </a:lnTo>
                    <a:lnTo>
                      <a:pt x="1690" y="3580"/>
                    </a:lnTo>
                    <a:lnTo>
                      <a:pt x="1690" y="1"/>
                    </a:ln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9"/>
              <p:cNvSpPr/>
              <p:nvPr/>
            </p:nvSpPr>
            <p:spPr>
              <a:xfrm>
                <a:off x="8655833" y="1819607"/>
                <a:ext cx="51011" cy="101724"/>
              </a:xfrm>
              <a:custGeom>
                <a:rect b="b" l="l" r="r" t="t"/>
                <a:pathLst>
                  <a:path extrusionOk="0" h="1364" w="684">
                    <a:moveTo>
                      <a:pt x="684" y="0"/>
                    </a:moveTo>
                    <a:cubicBezTo>
                      <a:pt x="307" y="0"/>
                      <a:pt x="1" y="303"/>
                      <a:pt x="1" y="680"/>
                    </a:cubicBezTo>
                    <a:cubicBezTo>
                      <a:pt x="1" y="1057"/>
                      <a:pt x="307" y="1363"/>
                      <a:pt x="684" y="1363"/>
                    </a:cubicBezTo>
                    <a:lnTo>
                      <a:pt x="684" y="1146"/>
                    </a:lnTo>
                    <a:cubicBezTo>
                      <a:pt x="427" y="1146"/>
                      <a:pt x="217" y="940"/>
                      <a:pt x="217" y="680"/>
                    </a:cubicBezTo>
                    <a:cubicBezTo>
                      <a:pt x="217" y="423"/>
                      <a:pt x="427" y="214"/>
                      <a:pt x="684" y="214"/>
                    </a:cubicBezTo>
                    <a:lnTo>
                      <a:pt x="684"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9"/>
              <p:cNvSpPr/>
              <p:nvPr/>
            </p:nvSpPr>
            <p:spPr>
              <a:xfrm>
                <a:off x="6665227" y="1848916"/>
                <a:ext cx="177271" cy="161609"/>
              </a:xfrm>
              <a:custGeom>
                <a:rect b="b" l="l" r="r" t="t"/>
                <a:pathLst>
                  <a:path extrusionOk="0" h="2167" w="2377">
                    <a:moveTo>
                      <a:pt x="147" y="1"/>
                    </a:moveTo>
                    <a:lnTo>
                      <a:pt x="1" y="161"/>
                    </a:lnTo>
                    <a:lnTo>
                      <a:pt x="2234" y="2167"/>
                    </a:lnTo>
                    <a:lnTo>
                      <a:pt x="2377" y="2007"/>
                    </a:lnTo>
                    <a:lnTo>
                      <a:pt x="147"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9"/>
              <p:cNvSpPr/>
              <p:nvPr/>
            </p:nvSpPr>
            <p:spPr>
              <a:xfrm>
                <a:off x="7186892" y="1808645"/>
                <a:ext cx="15960" cy="195915"/>
              </a:xfrm>
              <a:custGeom>
                <a:rect b="b" l="l" r="r" t="t"/>
                <a:pathLst>
                  <a:path extrusionOk="0" h="2627" w="214">
                    <a:moveTo>
                      <a:pt x="0" y="1"/>
                    </a:moveTo>
                    <a:lnTo>
                      <a:pt x="0" y="2627"/>
                    </a:lnTo>
                    <a:lnTo>
                      <a:pt x="214" y="2627"/>
                    </a:lnTo>
                    <a:lnTo>
                      <a:pt x="214"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9"/>
              <p:cNvSpPr/>
              <p:nvPr/>
            </p:nvSpPr>
            <p:spPr>
              <a:xfrm>
                <a:off x="6368262" y="1921703"/>
                <a:ext cx="131033" cy="16258"/>
              </a:xfrm>
              <a:custGeom>
                <a:rect b="b" l="l" r="r" t="t"/>
                <a:pathLst>
                  <a:path extrusionOk="0" h="218" w="1757">
                    <a:moveTo>
                      <a:pt x="1" y="1"/>
                    </a:moveTo>
                    <a:lnTo>
                      <a:pt x="1" y="217"/>
                    </a:lnTo>
                    <a:lnTo>
                      <a:pt x="1757" y="217"/>
                    </a:lnTo>
                    <a:lnTo>
                      <a:pt x="1757"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9"/>
              <p:cNvSpPr/>
              <p:nvPr/>
            </p:nvSpPr>
            <p:spPr>
              <a:xfrm>
                <a:off x="6184356" y="1211434"/>
                <a:ext cx="166308" cy="302337"/>
              </a:xfrm>
              <a:custGeom>
                <a:rect b="b" l="l" r="r" t="t"/>
                <a:pathLst>
                  <a:path extrusionOk="0" h="4054" w="2230">
                    <a:moveTo>
                      <a:pt x="1" y="1"/>
                    </a:moveTo>
                    <a:lnTo>
                      <a:pt x="1" y="4053"/>
                    </a:lnTo>
                    <a:lnTo>
                      <a:pt x="2230" y="4053"/>
                    </a:lnTo>
                    <a:lnTo>
                      <a:pt x="2230" y="1"/>
                    </a:lnTo>
                    <a:close/>
                  </a:path>
                </a:pathLst>
              </a:custGeom>
              <a:solidFill>
                <a:srgbClr val="CB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9"/>
              <p:cNvSpPr/>
              <p:nvPr/>
            </p:nvSpPr>
            <p:spPr>
              <a:xfrm>
                <a:off x="6970694" y="1246783"/>
                <a:ext cx="166308" cy="266987"/>
              </a:xfrm>
              <a:custGeom>
                <a:rect b="b" l="l" r="r" t="t"/>
                <a:pathLst>
                  <a:path extrusionOk="0" h="3580" w="2230">
                    <a:moveTo>
                      <a:pt x="0" y="0"/>
                    </a:moveTo>
                    <a:lnTo>
                      <a:pt x="0" y="3579"/>
                    </a:lnTo>
                    <a:lnTo>
                      <a:pt x="2229" y="3579"/>
                    </a:lnTo>
                    <a:lnTo>
                      <a:pt x="2229" y="0"/>
                    </a:ln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9"/>
              <p:cNvSpPr/>
              <p:nvPr/>
            </p:nvSpPr>
            <p:spPr>
              <a:xfrm>
                <a:off x="6496758" y="1317333"/>
                <a:ext cx="357897" cy="196437"/>
              </a:xfrm>
              <a:custGeom>
                <a:rect b="b" l="l" r="r" t="t"/>
                <a:pathLst>
                  <a:path extrusionOk="0" h="2634" w="4799">
                    <a:moveTo>
                      <a:pt x="0" y="0"/>
                    </a:moveTo>
                    <a:lnTo>
                      <a:pt x="0" y="2633"/>
                    </a:lnTo>
                    <a:lnTo>
                      <a:pt x="4799" y="2633"/>
                    </a:lnTo>
                    <a:lnTo>
                      <a:pt x="4799" y="0"/>
                    </a:lnTo>
                    <a:close/>
                  </a:path>
                </a:pathLst>
              </a:cu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9"/>
              <p:cNvSpPr/>
              <p:nvPr/>
            </p:nvSpPr>
            <p:spPr>
              <a:xfrm>
                <a:off x="8280861" y="1251705"/>
                <a:ext cx="277428" cy="262065"/>
              </a:xfrm>
              <a:custGeom>
                <a:rect b="b" l="l" r="r" t="t"/>
                <a:pathLst>
                  <a:path extrusionOk="0" h="3514" w="3720">
                    <a:moveTo>
                      <a:pt x="1" y="1"/>
                    </a:moveTo>
                    <a:lnTo>
                      <a:pt x="1" y="3513"/>
                    </a:lnTo>
                    <a:lnTo>
                      <a:pt x="3720" y="3513"/>
                    </a:lnTo>
                    <a:lnTo>
                      <a:pt x="3720" y="1"/>
                    </a:lnTo>
                    <a:close/>
                  </a:path>
                </a:pathLst>
              </a:cu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9"/>
              <p:cNvSpPr/>
              <p:nvPr/>
            </p:nvSpPr>
            <p:spPr>
              <a:xfrm>
                <a:off x="7262961" y="1299658"/>
                <a:ext cx="214261" cy="214112"/>
              </a:xfrm>
              <a:custGeom>
                <a:rect b="b" l="l" r="r" t="t"/>
                <a:pathLst>
                  <a:path extrusionOk="0" h="2871" w="2873">
                    <a:moveTo>
                      <a:pt x="0" y="1"/>
                    </a:moveTo>
                    <a:lnTo>
                      <a:pt x="0" y="2870"/>
                    </a:lnTo>
                    <a:lnTo>
                      <a:pt x="2873" y="2870"/>
                    </a:lnTo>
                    <a:lnTo>
                      <a:pt x="2873" y="1"/>
                    </a:lnTo>
                    <a:close/>
                  </a:path>
                </a:pathLst>
              </a:custGeom>
              <a:solidFill>
                <a:srgbClr val="CB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9"/>
              <p:cNvSpPr/>
              <p:nvPr/>
            </p:nvSpPr>
            <p:spPr>
              <a:xfrm>
                <a:off x="6184356" y="1266621"/>
                <a:ext cx="166308" cy="16034"/>
              </a:xfrm>
              <a:custGeom>
                <a:rect b="b" l="l" r="r" t="t"/>
                <a:pathLst>
                  <a:path extrusionOk="0" h="215" w="2230">
                    <a:moveTo>
                      <a:pt x="1" y="1"/>
                    </a:moveTo>
                    <a:lnTo>
                      <a:pt x="1" y="214"/>
                    </a:lnTo>
                    <a:lnTo>
                      <a:pt x="2230" y="214"/>
                    </a:lnTo>
                    <a:lnTo>
                      <a:pt x="2230"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9"/>
              <p:cNvSpPr/>
              <p:nvPr/>
            </p:nvSpPr>
            <p:spPr>
              <a:xfrm>
                <a:off x="6299651" y="1363347"/>
                <a:ext cx="51011" cy="101947"/>
              </a:xfrm>
              <a:custGeom>
                <a:rect b="b" l="l" r="r" t="t"/>
                <a:pathLst>
                  <a:path extrusionOk="0" h="1367" w="684">
                    <a:moveTo>
                      <a:pt x="684" y="0"/>
                    </a:moveTo>
                    <a:cubicBezTo>
                      <a:pt x="307" y="0"/>
                      <a:pt x="1" y="306"/>
                      <a:pt x="1" y="683"/>
                    </a:cubicBezTo>
                    <a:cubicBezTo>
                      <a:pt x="1" y="1060"/>
                      <a:pt x="307" y="1366"/>
                      <a:pt x="684" y="1366"/>
                    </a:cubicBezTo>
                    <a:lnTo>
                      <a:pt x="684" y="1149"/>
                    </a:lnTo>
                    <a:cubicBezTo>
                      <a:pt x="427" y="1149"/>
                      <a:pt x="218" y="940"/>
                      <a:pt x="218" y="683"/>
                    </a:cubicBezTo>
                    <a:cubicBezTo>
                      <a:pt x="218" y="426"/>
                      <a:pt x="427" y="217"/>
                      <a:pt x="684" y="217"/>
                    </a:cubicBezTo>
                    <a:lnTo>
                      <a:pt x="684"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9"/>
              <p:cNvSpPr/>
              <p:nvPr/>
            </p:nvSpPr>
            <p:spPr>
              <a:xfrm>
                <a:off x="7319117" y="1299658"/>
                <a:ext cx="101947" cy="50787"/>
              </a:xfrm>
              <a:custGeom>
                <a:rect b="b" l="l" r="r" t="t"/>
                <a:pathLst>
                  <a:path extrusionOk="0" h="681" w="1367">
                    <a:moveTo>
                      <a:pt x="0" y="1"/>
                    </a:moveTo>
                    <a:cubicBezTo>
                      <a:pt x="0" y="374"/>
                      <a:pt x="307" y="681"/>
                      <a:pt x="683" y="681"/>
                    </a:cubicBezTo>
                    <a:cubicBezTo>
                      <a:pt x="1060" y="681"/>
                      <a:pt x="1366" y="374"/>
                      <a:pt x="1366" y="1"/>
                    </a:cubicBezTo>
                    <a:lnTo>
                      <a:pt x="1150" y="1"/>
                    </a:lnTo>
                    <a:cubicBezTo>
                      <a:pt x="1150" y="257"/>
                      <a:pt x="940" y="468"/>
                      <a:pt x="683" y="468"/>
                    </a:cubicBezTo>
                    <a:cubicBezTo>
                      <a:pt x="427" y="468"/>
                      <a:pt x="216" y="257"/>
                      <a:pt x="216"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9"/>
              <p:cNvSpPr/>
              <p:nvPr/>
            </p:nvSpPr>
            <p:spPr>
              <a:xfrm>
                <a:off x="6772320" y="1317333"/>
                <a:ext cx="16258" cy="195915"/>
              </a:xfrm>
              <a:custGeom>
                <a:rect b="b" l="l" r="r" t="t"/>
                <a:pathLst>
                  <a:path extrusionOk="0" h="2627" w="218">
                    <a:moveTo>
                      <a:pt x="1" y="0"/>
                    </a:moveTo>
                    <a:lnTo>
                      <a:pt x="1" y="2626"/>
                    </a:lnTo>
                    <a:lnTo>
                      <a:pt x="218" y="2626"/>
                    </a:lnTo>
                    <a:lnTo>
                      <a:pt x="218"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9"/>
              <p:cNvSpPr/>
              <p:nvPr/>
            </p:nvSpPr>
            <p:spPr>
              <a:xfrm>
                <a:off x="6965175" y="1294214"/>
                <a:ext cx="177271" cy="161609"/>
              </a:xfrm>
              <a:custGeom>
                <a:rect b="b" l="l" r="r" t="t"/>
                <a:pathLst>
                  <a:path extrusionOk="0" h="2167" w="2377">
                    <a:moveTo>
                      <a:pt x="144" y="1"/>
                    </a:moveTo>
                    <a:lnTo>
                      <a:pt x="1" y="161"/>
                    </a:lnTo>
                    <a:lnTo>
                      <a:pt x="2230" y="2167"/>
                    </a:lnTo>
                    <a:lnTo>
                      <a:pt x="2377" y="2007"/>
                    </a:lnTo>
                    <a:lnTo>
                      <a:pt x="144"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9"/>
              <p:cNvSpPr/>
              <p:nvPr/>
            </p:nvSpPr>
            <p:spPr>
              <a:xfrm>
                <a:off x="8280861" y="1375950"/>
                <a:ext cx="277428" cy="16258"/>
              </a:xfrm>
              <a:custGeom>
                <a:rect b="b" l="l" r="r" t="t"/>
                <a:pathLst>
                  <a:path extrusionOk="0" h="218" w="3720">
                    <a:moveTo>
                      <a:pt x="1" y="1"/>
                    </a:moveTo>
                    <a:lnTo>
                      <a:pt x="1" y="217"/>
                    </a:lnTo>
                    <a:lnTo>
                      <a:pt x="3720" y="217"/>
                    </a:lnTo>
                    <a:lnTo>
                      <a:pt x="3720"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9"/>
              <p:cNvSpPr/>
              <p:nvPr/>
            </p:nvSpPr>
            <p:spPr>
              <a:xfrm>
                <a:off x="8372068" y="1252526"/>
                <a:ext cx="15960" cy="260723"/>
              </a:xfrm>
              <a:custGeom>
                <a:rect b="b" l="l" r="r" t="t"/>
                <a:pathLst>
                  <a:path extrusionOk="0" h="3496" w="214">
                    <a:moveTo>
                      <a:pt x="0" y="0"/>
                    </a:moveTo>
                    <a:lnTo>
                      <a:pt x="0" y="3495"/>
                    </a:lnTo>
                    <a:lnTo>
                      <a:pt x="213" y="3495"/>
                    </a:lnTo>
                    <a:lnTo>
                      <a:pt x="213"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9"/>
              <p:cNvSpPr/>
              <p:nvPr/>
            </p:nvSpPr>
            <p:spPr>
              <a:xfrm>
                <a:off x="5753898" y="2633240"/>
                <a:ext cx="3203029" cy="1943042"/>
              </a:xfrm>
              <a:custGeom>
                <a:rect b="b" l="l" r="r" t="t"/>
                <a:pathLst>
                  <a:path extrusionOk="0" h="26054" w="42949">
                    <a:moveTo>
                      <a:pt x="1" y="1"/>
                    </a:moveTo>
                    <a:lnTo>
                      <a:pt x="1" y="26053"/>
                    </a:lnTo>
                    <a:lnTo>
                      <a:pt x="42948" y="26053"/>
                    </a:lnTo>
                    <a:lnTo>
                      <a:pt x="429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9"/>
              <p:cNvSpPr/>
              <p:nvPr/>
            </p:nvSpPr>
            <p:spPr>
              <a:xfrm>
                <a:off x="6174225" y="2672324"/>
                <a:ext cx="1870105" cy="1886952"/>
              </a:xfrm>
              <a:custGeom>
                <a:rect b="b" l="l" r="r" t="t"/>
                <a:pathLst>
                  <a:path extrusionOk="0" h="32868" w="25076">
                    <a:moveTo>
                      <a:pt x="20997" y="3506"/>
                    </a:moveTo>
                    <a:cubicBezTo>
                      <a:pt x="21407" y="4203"/>
                      <a:pt x="21637" y="5135"/>
                      <a:pt x="21697" y="6319"/>
                    </a:cubicBezTo>
                    <a:cubicBezTo>
                      <a:pt x="21890" y="10271"/>
                      <a:pt x="21074" y="14493"/>
                      <a:pt x="19274" y="18862"/>
                    </a:cubicBezTo>
                    <a:cubicBezTo>
                      <a:pt x="17528" y="23110"/>
                      <a:pt x="15082" y="26986"/>
                      <a:pt x="12923" y="30218"/>
                    </a:cubicBezTo>
                    <a:cubicBezTo>
                      <a:pt x="11855" y="31817"/>
                      <a:pt x="10790" y="32600"/>
                      <a:pt x="9674" y="32600"/>
                    </a:cubicBezTo>
                    <a:cubicBezTo>
                      <a:pt x="9550" y="32600"/>
                      <a:pt x="9426" y="32591"/>
                      <a:pt x="9301" y="32571"/>
                    </a:cubicBezTo>
                    <a:cubicBezTo>
                      <a:pt x="8174" y="32398"/>
                      <a:pt x="7404" y="31452"/>
                      <a:pt x="7138" y="30592"/>
                    </a:cubicBezTo>
                    <a:cubicBezTo>
                      <a:pt x="6844" y="29642"/>
                      <a:pt x="6991" y="28639"/>
                      <a:pt x="7168" y="27696"/>
                    </a:cubicBezTo>
                    <a:cubicBezTo>
                      <a:pt x="8170" y="22324"/>
                      <a:pt x="10247" y="17196"/>
                      <a:pt x="13339" y="12453"/>
                    </a:cubicBezTo>
                    <a:cubicBezTo>
                      <a:pt x="15488" y="9151"/>
                      <a:pt x="18055" y="6159"/>
                      <a:pt x="20997" y="3506"/>
                    </a:cubicBezTo>
                    <a:close/>
                    <a:moveTo>
                      <a:pt x="24919" y="1"/>
                    </a:moveTo>
                    <a:cubicBezTo>
                      <a:pt x="23566" y="970"/>
                      <a:pt x="22277" y="2003"/>
                      <a:pt x="21051" y="3093"/>
                    </a:cubicBezTo>
                    <a:cubicBezTo>
                      <a:pt x="20774" y="2703"/>
                      <a:pt x="20431" y="2390"/>
                      <a:pt x="20021" y="2153"/>
                    </a:cubicBezTo>
                    <a:cubicBezTo>
                      <a:pt x="19476" y="1838"/>
                      <a:pt x="18821" y="1679"/>
                      <a:pt x="18132" y="1679"/>
                    </a:cubicBezTo>
                    <a:cubicBezTo>
                      <a:pt x="17601" y="1679"/>
                      <a:pt x="17049" y="1773"/>
                      <a:pt x="16512" y="1963"/>
                    </a:cubicBezTo>
                    <a:cubicBezTo>
                      <a:pt x="15382" y="2360"/>
                      <a:pt x="14462" y="3100"/>
                      <a:pt x="13686" y="3763"/>
                    </a:cubicBezTo>
                    <a:cubicBezTo>
                      <a:pt x="11543" y="5592"/>
                      <a:pt x="9594" y="7648"/>
                      <a:pt x="7891" y="9874"/>
                    </a:cubicBezTo>
                    <a:cubicBezTo>
                      <a:pt x="6208" y="12073"/>
                      <a:pt x="4762" y="14446"/>
                      <a:pt x="3589" y="16929"/>
                    </a:cubicBezTo>
                    <a:cubicBezTo>
                      <a:pt x="2419" y="19411"/>
                      <a:pt x="1520" y="22007"/>
                      <a:pt x="917" y="24646"/>
                    </a:cubicBezTo>
                    <a:cubicBezTo>
                      <a:pt x="306" y="27319"/>
                      <a:pt x="0" y="30045"/>
                      <a:pt x="3" y="32751"/>
                    </a:cubicBezTo>
                    <a:lnTo>
                      <a:pt x="273" y="32751"/>
                    </a:lnTo>
                    <a:cubicBezTo>
                      <a:pt x="270" y="30065"/>
                      <a:pt x="573" y="27359"/>
                      <a:pt x="1180" y="24706"/>
                    </a:cubicBezTo>
                    <a:cubicBezTo>
                      <a:pt x="1776" y="22084"/>
                      <a:pt x="2669" y="19508"/>
                      <a:pt x="3832" y="17042"/>
                    </a:cubicBezTo>
                    <a:cubicBezTo>
                      <a:pt x="4995" y="14580"/>
                      <a:pt x="6435" y="12220"/>
                      <a:pt x="8104" y="10038"/>
                    </a:cubicBezTo>
                    <a:cubicBezTo>
                      <a:pt x="9794" y="7825"/>
                      <a:pt x="11729" y="5782"/>
                      <a:pt x="13859" y="3966"/>
                    </a:cubicBezTo>
                    <a:cubicBezTo>
                      <a:pt x="14619" y="3320"/>
                      <a:pt x="15516" y="2596"/>
                      <a:pt x="16602" y="2216"/>
                    </a:cubicBezTo>
                    <a:cubicBezTo>
                      <a:pt x="17110" y="2037"/>
                      <a:pt x="17630" y="1948"/>
                      <a:pt x="18130" y="1948"/>
                    </a:cubicBezTo>
                    <a:cubicBezTo>
                      <a:pt x="18774" y="1948"/>
                      <a:pt x="19383" y="2096"/>
                      <a:pt x="19887" y="2386"/>
                    </a:cubicBezTo>
                    <a:cubicBezTo>
                      <a:pt x="20267" y="2606"/>
                      <a:pt x="20587" y="2903"/>
                      <a:pt x="20851" y="3276"/>
                    </a:cubicBezTo>
                    <a:cubicBezTo>
                      <a:pt x="17875" y="5952"/>
                      <a:pt x="15285" y="8974"/>
                      <a:pt x="13113" y="12307"/>
                    </a:cubicBezTo>
                    <a:cubicBezTo>
                      <a:pt x="10004" y="17079"/>
                      <a:pt x="7915" y="22241"/>
                      <a:pt x="6904" y="27646"/>
                    </a:cubicBezTo>
                    <a:cubicBezTo>
                      <a:pt x="6721" y="28625"/>
                      <a:pt x="6568" y="29662"/>
                      <a:pt x="6881" y="30672"/>
                    </a:cubicBezTo>
                    <a:cubicBezTo>
                      <a:pt x="7171" y="31612"/>
                      <a:pt x="8021" y="32644"/>
                      <a:pt x="9261" y="32838"/>
                    </a:cubicBezTo>
                    <a:cubicBezTo>
                      <a:pt x="9401" y="32858"/>
                      <a:pt x="9540" y="32867"/>
                      <a:pt x="9680" y="32867"/>
                    </a:cubicBezTo>
                    <a:cubicBezTo>
                      <a:pt x="10887" y="32867"/>
                      <a:pt x="12026" y="32047"/>
                      <a:pt x="13146" y="30368"/>
                    </a:cubicBezTo>
                    <a:cubicBezTo>
                      <a:pt x="15312" y="27126"/>
                      <a:pt x="17768" y="23234"/>
                      <a:pt x="19524" y="18965"/>
                    </a:cubicBezTo>
                    <a:cubicBezTo>
                      <a:pt x="21340" y="14556"/>
                      <a:pt x="22160" y="10298"/>
                      <a:pt x="21963" y="6305"/>
                    </a:cubicBezTo>
                    <a:cubicBezTo>
                      <a:pt x="21903" y="5052"/>
                      <a:pt x="21651" y="4063"/>
                      <a:pt x="21200" y="3320"/>
                    </a:cubicBezTo>
                    <a:cubicBezTo>
                      <a:pt x="22430" y="2226"/>
                      <a:pt x="23723" y="1193"/>
                      <a:pt x="25076" y="221"/>
                    </a:cubicBezTo>
                    <a:lnTo>
                      <a:pt x="24919" y="1"/>
                    </a:ln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9"/>
              <p:cNvSpPr/>
              <p:nvPr/>
            </p:nvSpPr>
            <p:spPr>
              <a:xfrm>
                <a:off x="8425550" y="2672300"/>
                <a:ext cx="451850" cy="1886987"/>
              </a:xfrm>
              <a:custGeom>
                <a:rect b="b" l="l" r="r" t="t"/>
                <a:pathLst>
                  <a:path extrusionOk="0" h="35813" w="6059">
                    <a:moveTo>
                      <a:pt x="4052" y="0"/>
                    </a:moveTo>
                    <a:cubicBezTo>
                      <a:pt x="1292" y="5615"/>
                      <a:pt x="0" y="11886"/>
                      <a:pt x="310" y="18135"/>
                    </a:cubicBezTo>
                    <a:cubicBezTo>
                      <a:pt x="620" y="24387"/>
                      <a:pt x="2529" y="30498"/>
                      <a:pt x="5831" y="35813"/>
                    </a:cubicBezTo>
                    <a:lnTo>
                      <a:pt x="6058" y="35670"/>
                    </a:lnTo>
                    <a:cubicBezTo>
                      <a:pt x="2782" y="30395"/>
                      <a:pt x="886" y="24327"/>
                      <a:pt x="580" y="18121"/>
                    </a:cubicBezTo>
                    <a:cubicBezTo>
                      <a:pt x="270" y="11920"/>
                      <a:pt x="1556" y="5695"/>
                      <a:pt x="4292" y="120"/>
                    </a:cubicBezTo>
                    <a:lnTo>
                      <a:pt x="4052" y="0"/>
                    </a:lnTo>
                    <a:close/>
                  </a:path>
                </a:pathLst>
              </a:custGeom>
              <a:solidFill>
                <a:srgbClr val="C0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9"/>
              <p:cNvSpPr/>
              <p:nvPr/>
            </p:nvSpPr>
            <p:spPr>
              <a:xfrm>
                <a:off x="5753898" y="2633240"/>
                <a:ext cx="3203029" cy="499073"/>
              </a:xfrm>
              <a:custGeom>
                <a:rect b="b" l="l" r="r" t="t"/>
                <a:pathLst>
                  <a:path extrusionOk="0" h="6692" w="42949">
                    <a:moveTo>
                      <a:pt x="1" y="1"/>
                    </a:moveTo>
                    <a:lnTo>
                      <a:pt x="1" y="6692"/>
                    </a:lnTo>
                    <a:lnTo>
                      <a:pt x="42948" y="6692"/>
                    </a:lnTo>
                    <a:lnTo>
                      <a:pt x="42948" y="1"/>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9"/>
              <p:cNvSpPr/>
              <p:nvPr/>
            </p:nvSpPr>
            <p:spPr>
              <a:xfrm>
                <a:off x="5753898" y="4326878"/>
                <a:ext cx="3203029" cy="249387"/>
              </a:xfrm>
              <a:custGeom>
                <a:rect b="b" l="l" r="r" t="t"/>
                <a:pathLst>
                  <a:path extrusionOk="0" h="3344" w="42949">
                    <a:moveTo>
                      <a:pt x="1" y="0"/>
                    </a:moveTo>
                    <a:lnTo>
                      <a:pt x="1" y="3343"/>
                    </a:lnTo>
                    <a:lnTo>
                      <a:pt x="42948" y="3343"/>
                    </a:lnTo>
                    <a:lnTo>
                      <a:pt x="42948" y="0"/>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9"/>
              <p:cNvSpPr/>
              <p:nvPr/>
            </p:nvSpPr>
            <p:spPr>
              <a:xfrm>
                <a:off x="5732793" y="2872780"/>
                <a:ext cx="3224134" cy="20211"/>
              </a:xfrm>
              <a:custGeom>
                <a:rect b="b" l="l" r="r" t="t"/>
                <a:pathLst>
                  <a:path extrusionOk="0" h="271" w="43232">
                    <a:moveTo>
                      <a:pt x="1" y="1"/>
                    </a:moveTo>
                    <a:lnTo>
                      <a:pt x="1" y="271"/>
                    </a:lnTo>
                    <a:lnTo>
                      <a:pt x="43231" y="271"/>
                    </a:lnTo>
                    <a:lnTo>
                      <a:pt x="43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9"/>
              <p:cNvSpPr/>
              <p:nvPr/>
            </p:nvSpPr>
            <p:spPr>
              <a:xfrm>
                <a:off x="5746440" y="1994565"/>
                <a:ext cx="3084451" cy="20211"/>
              </a:xfrm>
              <a:custGeom>
                <a:rect b="b" l="l" r="r" t="t"/>
                <a:pathLst>
                  <a:path extrusionOk="0" h="271" w="41359">
                    <a:moveTo>
                      <a:pt x="1" y="0"/>
                    </a:moveTo>
                    <a:lnTo>
                      <a:pt x="1" y="270"/>
                    </a:lnTo>
                    <a:lnTo>
                      <a:pt x="41358" y="270"/>
                    </a:lnTo>
                    <a:lnTo>
                      <a:pt x="413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9"/>
              <p:cNvSpPr/>
              <p:nvPr/>
            </p:nvSpPr>
            <p:spPr>
              <a:xfrm>
                <a:off x="5746440" y="1503253"/>
                <a:ext cx="3084451" cy="19912"/>
              </a:xfrm>
              <a:custGeom>
                <a:rect b="b" l="l" r="r" t="t"/>
                <a:pathLst>
                  <a:path extrusionOk="0" h="267" w="41359">
                    <a:moveTo>
                      <a:pt x="1" y="0"/>
                    </a:moveTo>
                    <a:lnTo>
                      <a:pt x="1" y="267"/>
                    </a:lnTo>
                    <a:lnTo>
                      <a:pt x="41358" y="267"/>
                    </a:lnTo>
                    <a:lnTo>
                      <a:pt x="413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9"/>
              <p:cNvSpPr/>
              <p:nvPr/>
            </p:nvSpPr>
            <p:spPr>
              <a:xfrm>
                <a:off x="5586473" y="1100762"/>
                <a:ext cx="426509" cy="623468"/>
              </a:xfrm>
              <a:custGeom>
                <a:rect b="b" l="l" r="r" t="t"/>
                <a:pathLst>
                  <a:path extrusionOk="0" h="8360" w="5719">
                    <a:moveTo>
                      <a:pt x="2755" y="0"/>
                    </a:moveTo>
                    <a:cubicBezTo>
                      <a:pt x="2697" y="0"/>
                      <a:pt x="2640" y="2"/>
                      <a:pt x="2583" y="5"/>
                    </a:cubicBezTo>
                    <a:cubicBezTo>
                      <a:pt x="1700" y="52"/>
                      <a:pt x="793" y="512"/>
                      <a:pt x="416" y="1339"/>
                    </a:cubicBezTo>
                    <a:cubicBezTo>
                      <a:pt x="240" y="1728"/>
                      <a:pt x="193" y="2165"/>
                      <a:pt x="227" y="2598"/>
                    </a:cubicBezTo>
                    <a:cubicBezTo>
                      <a:pt x="240" y="2744"/>
                      <a:pt x="323" y="4127"/>
                      <a:pt x="553" y="4658"/>
                    </a:cubicBezTo>
                    <a:lnTo>
                      <a:pt x="0" y="8233"/>
                    </a:lnTo>
                    <a:lnTo>
                      <a:pt x="3206" y="8360"/>
                    </a:lnTo>
                    <a:lnTo>
                      <a:pt x="3172" y="7006"/>
                    </a:lnTo>
                    <a:lnTo>
                      <a:pt x="3159" y="6420"/>
                    </a:lnTo>
                    <a:lnTo>
                      <a:pt x="3159" y="6420"/>
                    </a:lnTo>
                    <a:cubicBezTo>
                      <a:pt x="3399" y="6587"/>
                      <a:pt x="3672" y="6700"/>
                      <a:pt x="3935" y="6717"/>
                    </a:cubicBezTo>
                    <a:cubicBezTo>
                      <a:pt x="3962" y="6718"/>
                      <a:pt x="3989" y="6719"/>
                      <a:pt x="4016" y="6719"/>
                    </a:cubicBezTo>
                    <a:cubicBezTo>
                      <a:pt x="4494" y="6719"/>
                      <a:pt x="4981" y="6498"/>
                      <a:pt x="5265" y="6104"/>
                    </a:cubicBezTo>
                    <a:cubicBezTo>
                      <a:pt x="5719" y="5474"/>
                      <a:pt x="5528" y="4434"/>
                      <a:pt x="5388" y="3655"/>
                    </a:cubicBezTo>
                    <a:cubicBezTo>
                      <a:pt x="5235" y="2798"/>
                      <a:pt x="5052" y="2065"/>
                      <a:pt x="4672" y="1288"/>
                    </a:cubicBezTo>
                    <a:cubicBezTo>
                      <a:pt x="4668" y="1282"/>
                      <a:pt x="4665" y="1275"/>
                      <a:pt x="4662" y="1265"/>
                    </a:cubicBezTo>
                    <a:cubicBezTo>
                      <a:pt x="4552" y="1045"/>
                      <a:pt x="4425" y="848"/>
                      <a:pt x="4282" y="679"/>
                    </a:cubicBezTo>
                    <a:cubicBezTo>
                      <a:pt x="4132" y="505"/>
                      <a:pt x="3962" y="362"/>
                      <a:pt x="3769" y="245"/>
                    </a:cubicBezTo>
                    <a:cubicBezTo>
                      <a:pt x="3462" y="65"/>
                      <a:pt x="3107" y="0"/>
                      <a:pt x="2755" y="0"/>
                    </a:cubicBez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9"/>
              <p:cNvSpPr/>
              <p:nvPr/>
            </p:nvSpPr>
            <p:spPr>
              <a:xfrm>
                <a:off x="5780522" y="1540243"/>
                <a:ext cx="42584" cy="83079"/>
              </a:xfrm>
              <a:custGeom>
                <a:rect b="b" l="l" r="r" t="t"/>
                <a:pathLst>
                  <a:path extrusionOk="0" h="1114" w="571">
                    <a:moveTo>
                      <a:pt x="1" y="1"/>
                    </a:moveTo>
                    <a:lnTo>
                      <a:pt x="1" y="1"/>
                    </a:lnTo>
                    <a:cubicBezTo>
                      <a:pt x="110" y="407"/>
                      <a:pt x="307" y="787"/>
                      <a:pt x="570" y="1113"/>
                    </a:cubicBezTo>
                    <a:lnTo>
                      <a:pt x="557" y="527"/>
                    </a:lnTo>
                    <a:cubicBezTo>
                      <a:pt x="373" y="350"/>
                      <a:pt x="193" y="171"/>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9"/>
              <p:cNvSpPr/>
              <p:nvPr/>
            </p:nvSpPr>
            <p:spPr>
              <a:xfrm>
                <a:off x="5952943" y="1322255"/>
                <a:ext cx="64733" cy="105975"/>
              </a:xfrm>
              <a:custGeom>
                <a:rect b="b" l="l" r="r" t="t"/>
                <a:pathLst>
                  <a:path extrusionOk="0" h="1421" w="868">
                    <a:moveTo>
                      <a:pt x="171" y="1"/>
                    </a:moveTo>
                    <a:lnTo>
                      <a:pt x="1" y="1388"/>
                    </a:lnTo>
                    <a:cubicBezTo>
                      <a:pt x="75" y="1410"/>
                      <a:pt x="152" y="1421"/>
                      <a:pt x="228" y="1421"/>
                    </a:cubicBezTo>
                    <a:cubicBezTo>
                      <a:pt x="405" y="1421"/>
                      <a:pt x="580" y="1363"/>
                      <a:pt x="717" y="1254"/>
                    </a:cubicBezTo>
                    <a:cubicBezTo>
                      <a:pt x="794" y="1194"/>
                      <a:pt x="861" y="1111"/>
                      <a:pt x="865" y="1017"/>
                    </a:cubicBezTo>
                    <a:cubicBezTo>
                      <a:pt x="868" y="948"/>
                      <a:pt x="837" y="877"/>
                      <a:pt x="794" y="825"/>
                    </a:cubicBezTo>
                    <a:cubicBezTo>
                      <a:pt x="751" y="771"/>
                      <a:pt x="697" y="725"/>
                      <a:pt x="645" y="677"/>
                    </a:cubicBezTo>
                    <a:cubicBezTo>
                      <a:pt x="441" y="491"/>
                      <a:pt x="277" y="258"/>
                      <a:pt x="171" y="1"/>
                    </a:cubicBez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9"/>
              <p:cNvSpPr/>
              <p:nvPr/>
            </p:nvSpPr>
            <p:spPr>
              <a:xfrm>
                <a:off x="5600120" y="1085996"/>
                <a:ext cx="407119" cy="377362"/>
              </a:xfrm>
              <a:custGeom>
                <a:rect b="b" l="l" r="r" t="t"/>
                <a:pathLst>
                  <a:path extrusionOk="0" h="5060" w="5459">
                    <a:moveTo>
                      <a:pt x="3549" y="0"/>
                    </a:moveTo>
                    <a:cubicBezTo>
                      <a:pt x="2886" y="0"/>
                      <a:pt x="2240" y="27"/>
                      <a:pt x="1606" y="223"/>
                    </a:cubicBezTo>
                    <a:cubicBezTo>
                      <a:pt x="1080" y="390"/>
                      <a:pt x="613" y="754"/>
                      <a:pt x="330" y="1229"/>
                    </a:cubicBezTo>
                    <a:cubicBezTo>
                      <a:pt x="47" y="1706"/>
                      <a:pt x="0" y="2243"/>
                      <a:pt x="44" y="2796"/>
                    </a:cubicBezTo>
                    <a:cubicBezTo>
                      <a:pt x="57" y="2942"/>
                      <a:pt x="140" y="4325"/>
                      <a:pt x="370" y="4856"/>
                    </a:cubicBezTo>
                    <a:cubicBezTo>
                      <a:pt x="594" y="4985"/>
                      <a:pt x="973" y="5059"/>
                      <a:pt x="1299" y="5059"/>
                    </a:cubicBezTo>
                    <a:cubicBezTo>
                      <a:pt x="1424" y="5059"/>
                      <a:pt x="1542" y="5048"/>
                      <a:pt x="1640" y="5025"/>
                    </a:cubicBezTo>
                    <a:cubicBezTo>
                      <a:pt x="1986" y="4942"/>
                      <a:pt x="2320" y="4732"/>
                      <a:pt x="2520" y="4402"/>
                    </a:cubicBezTo>
                    <a:lnTo>
                      <a:pt x="2520" y="4402"/>
                    </a:lnTo>
                    <a:cubicBezTo>
                      <a:pt x="2359" y="4497"/>
                      <a:pt x="2173" y="4566"/>
                      <a:pt x="1991" y="4566"/>
                    </a:cubicBezTo>
                    <a:cubicBezTo>
                      <a:pt x="1906" y="4566"/>
                      <a:pt x="1821" y="4551"/>
                      <a:pt x="1740" y="4516"/>
                    </a:cubicBezTo>
                    <a:cubicBezTo>
                      <a:pt x="1483" y="4405"/>
                      <a:pt x="1303" y="4142"/>
                      <a:pt x="1297" y="3865"/>
                    </a:cubicBezTo>
                    <a:cubicBezTo>
                      <a:pt x="1293" y="3589"/>
                      <a:pt x="1470" y="3316"/>
                      <a:pt x="1726" y="3213"/>
                    </a:cubicBezTo>
                    <a:cubicBezTo>
                      <a:pt x="1802" y="3182"/>
                      <a:pt x="1882" y="3168"/>
                      <a:pt x="1961" y="3168"/>
                    </a:cubicBezTo>
                    <a:cubicBezTo>
                      <a:pt x="2152" y="3168"/>
                      <a:pt x="2341" y="3252"/>
                      <a:pt x="2466" y="3402"/>
                    </a:cubicBezTo>
                    <a:cubicBezTo>
                      <a:pt x="2476" y="3133"/>
                      <a:pt x="2672" y="2849"/>
                      <a:pt x="2909" y="2719"/>
                    </a:cubicBezTo>
                    <a:cubicBezTo>
                      <a:pt x="3146" y="2589"/>
                      <a:pt x="3419" y="2539"/>
                      <a:pt x="3686" y="2479"/>
                    </a:cubicBezTo>
                    <a:cubicBezTo>
                      <a:pt x="4029" y="2403"/>
                      <a:pt x="4376" y="2299"/>
                      <a:pt x="4679" y="2116"/>
                    </a:cubicBezTo>
                    <a:cubicBezTo>
                      <a:pt x="4982" y="1933"/>
                      <a:pt x="5242" y="1660"/>
                      <a:pt x="5348" y="1323"/>
                    </a:cubicBezTo>
                    <a:cubicBezTo>
                      <a:pt x="5459" y="986"/>
                      <a:pt x="5392" y="583"/>
                      <a:pt x="5142" y="334"/>
                    </a:cubicBezTo>
                    <a:cubicBezTo>
                      <a:pt x="4948" y="143"/>
                      <a:pt x="4669" y="80"/>
                      <a:pt x="4399" y="40"/>
                    </a:cubicBezTo>
                    <a:cubicBezTo>
                      <a:pt x="4122" y="0"/>
                      <a:pt x="3852" y="0"/>
                      <a:pt x="35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9"/>
              <p:cNvSpPr/>
              <p:nvPr/>
            </p:nvSpPr>
            <p:spPr>
              <a:xfrm>
                <a:off x="5928408" y="1437402"/>
                <a:ext cx="38333" cy="27146"/>
              </a:xfrm>
              <a:custGeom>
                <a:rect b="b" l="l" r="r" t="t"/>
                <a:pathLst>
                  <a:path extrusionOk="0" h="364" w="514">
                    <a:moveTo>
                      <a:pt x="210" y="0"/>
                    </a:moveTo>
                    <a:lnTo>
                      <a:pt x="0" y="36"/>
                    </a:lnTo>
                    <a:cubicBezTo>
                      <a:pt x="17" y="150"/>
                      <a:pt x="87" y="250"/>
                      <a:pt x="187" y="310"/>
                    </a:cubicBezTo>
                    <a:cubicBezTo>
                      <a:pt x="247" y="343"/>
                      <a:pt x="317" y="363"/>
                      <a:pt x="387" y="363"/>
                    </a:cubicBezTo>
                    <a:cubicBezTo>
                      <a:pt x="430" y="363"/>
                      <a:pt x="474" y="356"/>
                      <a:pt x="514" y="343"/>
                    </a:cubicBezTo>
                    <a:lnTo>
                      <a:pt x="443" y="140"/>
                    </a:lnTo>
                    <a:cubicBezTo>
                      <a:pt x="426" y="146"/>
                      <a:pt x="408" y="149"/>
                      <a:pt x="390" y="149"/>
                    </a:cubicBezTo>
                    <a:cubicBezTo>
                      <a:pt x="357" y="149"/>
                      <a:pt x="324" y="140"/>
                      <a:pt x="297" y="124"/>
                    </a:cubicBezTo>
                    <a:cubicBezTo>
                      <a:pt x="254" y="96"/>
                      <a:pt x="220" y="50"/>
                      <a:pt x="210"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9"/>
              <p:cNvSpPr/>
              <p:nvPr/>
            </p:nvSpPr>
            <p:spPr>
              <a:xfrm>
                <a:off x="5926916" y="1332025"/>
                <a:ext cx="15438" cy="26699"/>
              </a:xfrm>
              <a:custGeom>
                <a:rect b="b" l="l" r="r" t="t"/>
                <a:pathLst>
                  <a:path extrusionOk="0" h="358" w="207">
                    <a:moveTo>
                      <a:pt x="93" y="0"/>
                    </a:moveTo>
                    <a:cubicBezTo>
                      <a:pt x="92" y="0"/>
                      <a:pt x="91" y="0"/>
                      <a:pt x="90" y="0"/>
                    </a:cubicBezTo>
                    <a:cubicBezTo>
                      <a:pt x="37" y="3"/>
                      <a:pt x="0" y="87"/>
                      <a:pt x="7" y="187"/>
                    </a:cubicBezTo>
                    <a:cubicBezTo>
                      <a:pt x="14" y="283"/>
                      <a:pt x="60" y="357"/>
                      <a:pt x="111" y="357"/>
                    </a:cubicBezTo>
                    <a:cubicBezTo>
                      <a:pt x="113" y="357"/>
                      <a:pt x="115" y="357"/>
                      <a:pt x="117" y="357"/>
                    </a:cubicBezTo>
                    <a:cubicBezTo>
                      <a:pt x="170" y="354"/>
                      <a:pt x="207" y="270"/>
                      <a:pt x="200" y="174"/>
                    </a:cubicBezTo>
                    <a:cubicBezTo>
                      <a:pt x="194" y="76"/>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9"/>
              <p:cNvSpPr/>
              <p:nvPr/>
            </p:nvSpPr>
            <p:spPr>
              <a:xfrm>
                <a:off x="5897309" y="1291082"/>
                <a:ext cx="54740" cy="27817"/>
              </a:xfrm>
              <a:custGeom>
                <a:rect b="b" l="l" r="r" t="t"/>
                <a:pathLst>
                  <a:path extrusionOk="0" h="373" w="734">
                    <a:moveTo>
                      <a:pt x="553" y="1"/>
                    </a:moveTo>
                    <a:cubicBezTo>
                      <a:pt x="527" y="1"/>
                      <a:pt x="500" y="4"/>
                      <a:pt x="474" y="9"/>
                    </a:cubicBezTo>
                    <a:cubicBezTo>
                      <a:pt x="337" y="29"/>
                      <a:pt x="204" y="86"/>
                      <a:pt x="91" y="169"/>
                    </a:cubicBezTo>
                    <a:cubicBezTo>
                      <a:pt x="64" y="189"/>
                      <a:pt x="37" y="209"/>
                      <a:pt x="21" y="239"/>
                    </a:cubicBezTo>
                    <a:cubicBezTo>
                      <a:pt x="4" y="269"/>
                      <a:pt x="1" y="306"/>
                      <a:pt x="21" y="332"/>
                    </a:cubicBezTo>
                    <a:cubicBezTo>
                      <a:pt x="40" y="364"/>
                      <a:pt x="76" y="372"/>
                      <a:pt x="113" y="372"/>
                    </a:cubicBezTo>
                    <a:cubicBezTo>
                      <a:pt x="127" y="372"/>
                      <a:pt x="141" y="371"/>
                      <a:pt x="154" y="369"/>
                    </a:cubicBezTo>
                    <a:cubicBezTo>
                      <a:pt x="264" y="356"/>
                      <a:pt x="734" y="283"/>
                      <a:pt x="727" y="126"/>
                    </a:cubicBezTo>
                    <a:cubicBezTo>
                      <a:pt x="724" y="76"/>
                      <a:pt x="680" y="29"/>
                      <a:pt x="631" y="13"/>
                    </a:cubicBezTo>
                    <a:cubicBezTo>
                      <a:pt x="606" y="4"/>
                      <a:pt x="580" y="1"/>
                      <a:pt x="5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9"/>
              <p:cNvSpPr/>
              <p:nvPr/>
            </p:nvSpPr>
            <p:spPr>
              <a:xfrm>
                <a:off x="6169738" y="4313231"/>
                <a:ext cx="679252" cy="318446"/>
              </a:xfrm>
              <a:custGeom>
                <a:rect b="b" l="l" r="r" t="t"/>
                <a:pathLst>
                  <a:path extrusionOk="0" h="4270" w="9108">
                    <a:moveTo>
                      <a:pt x="0" y="0"/>
                    </a:moveTo>
                    <a:lnTo>
                      <a:pt x="997" y="4269"/>
                    </a:lnTo>
                    <a:lnTo>
                      <a:pt x="9084" y="4269"/>
                    </a:lnTo>
                    <a:cubicBezTo>
                      <a:pt x="9107" y="3689"/>
                      <a:pt x="8718" y="3159"/>
                      <a:pt x="8215" y="2866"/>
                    </a:cubicBezTo>
                    <a:cubicBezTo>
                      <a:pt x="7711" y="2570"/>
                      <a:pt x="7124" y="2463"/>
                      <a:pt x="6555" y="2339"/>
                    </a:cubicBezTo>
                    <a:cubicBezTo>
                      <a:pt x="5982" y="2216"/>
                      <a:pt x="5399" y="2067"/>
                      <a:pt x="4939" y="1707"/>
                    </a:cubicBezTo>
                    <a:cubicBezTo>
                      <a:pt x="4439" y="1320"/>
                      <a:pt x="4199" y="743"/>
                      <a:pt x="4085" y="67"/>
                    </a:cubicBezTo>
                    <a:lnTo>
                      <a:pt x="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9"/>
              <p:cNvSpPr/>
              <p:nvPr/>
            </p:nvSpPr>
            <p:spPr>
              <a:xfrm>
                <a:off x="5437543" y="4313231"/>
                <a:ext cx="673062" cy="318446"/>
              </a:xfrm>
              <a:custGeom>
                <a:rect b="b" l="l" r="r" t="t"/>
                <a:pathLst>
                  <a:path extrusionOk="0" h="4270" w="9025">
                    <a:moveTo>
                      <a:pt x="258" y="0"/>
                    </a:moveTo>
                    <a:lnTo>
                      <a:pt x="1" y="4269"/>
                    </a:lnTo>
                    <a:lnTo>
                      <a:pt x="9002" y="4269"/>
                    </a:lnTo>
                    <a:cubicBezTo>
                      <a:pt x="9025" y="3689"/>
                      <a:pt x="8635" y="3159"/>
                      <a:pt x="8131" y="2866"/>
                    </a:cubicBezTo>
                    <a:cubicBezTo>
                      <a:pt x="7628" y="2570"/>
                      <a:pt x="7042" y="2463"/>
                      <a:pt x="6469" y="2339"/>
                    </a:cubicBezTo>
                    <a:cubicBezTo>
                      <a:pt x="5899" y="2216"/>
                      <a:pt x="5316" y="2067"/>
                      <a:pt x="4856" y="1707"/>
                    </a:cubicBezTo>
                    <a:cubicBezTo>
                      <a:pt x="4357" y="1320"/>
                      <a:pt x="4117" y="743"/>
                      <a:pt x="4003" y="67"/>
                    </a:cubicBezTo>
                    <a:lnTo>
                      <a:pt x="2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9"/>
              <p:cNvSpPr/>
              <p:nvPr/>
            </p:nvSpPr>
            <p:spPr>
              <a:xfrm>
                <a:off x="5521815" y="4313753"/>
                <a:ext cx="38109" cy="318595"/>
              </a:xfrm>
              <a:custGeom>
                <a:rect b="b" l="l" r="r" t="t"/>
                <a:pathLst>
                  <a:path extrusionOk="0" h="4272" w="511">
                    <a:moveTo>
                      <a:pt x="240" y="0"/>
                    </a:moveTo>
                    <a:lnTo>
                      <a:pt x="0" y="4255"/>
                    </a:lnTo>
                    <a:lnTo>
                      <a:pt x="267" y="4272"/>
                    </a:lnTo>
                    <a:lnTo>
                      <a:pt x="511" y="13"/>
                    </a:lnTo>
                    <a:lnTo>
                      <a:pt x="2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9"/>
              <p:cNvSpPr/>
              <p:nvPr/>
            </p:nvSpPr>
            <p:spPr>
              <a:xfrm>
                <a:off x="6248193" y="4311963"/>
                <a:ext cx="94788" cy="322175"/>
              </a:xfrm>
              <a:custGeom>
                <a:rect b="b" l="l" r="r" t="t"/>
                <a:pathLst>
                  <a:path extrusionOk="0" h="4320" w="1271">
                    <a:moveTo>
                      <a:pt x="261" y="0"/>
                    </a:moveTo>
                    <a:lnTo>
                      <a:pt x="1" y="60"/>
                    </a:lnTo>
                    <a:lnTo>
                      <a:pt x="1008" y="4319"/>
                    </a:lnTo>
                    <a:lnTo>
                      <a:pt x="1271" y="4256"/>
                    </a:lnTo>
                    <a:lnTo>
                      <a:pt x="2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9"/>
              <p:cNvSpPr/>
              <p:nvPr/>
            </p:nvSpPr>
            <p:spPr>
              <a:xfrm>
                <a:off x="5406295" y="2436656"/>
                <a:ext cx="1214495" cy="1938045"/>
              </a:xfrm>
              <a:custGeom>
                <a:rect b="b" l="l" r="r" t="t"/>
                <a:pathLst>
                  <a:path extrusionOk="0" h="25987" w="16285">
                    <a:moveTo>
                      <a:pt x="1217" y="1"/>
                    </a:moveTo>
                    <a:lnTo>
                      <a:pt x="986" y="4889"/>
                    </a:lnTo>
                    <a:lnTo>
                      <a:pt x="0" y="25986"/>
                    </a:lnTo>
                    <a:lnTo>
                      <a:pt x="6924" y="25986"/>
                    </a:lnTo>
                    <a:lnTo>
                      <a:pt x="7008" y="20281"/>
                    </a:lnTo>
                    <a:lnTo>
                      <a:pt x="7064" y="16289"/>
                    </a:lnTo>
                    <a:lnTo>
                      <a:pt x="7601" y="18665"/>
                    </a:lnTo>
                    <a:lnTo>
                      <a:pt x="9257" y="25986"/>
                    </a:lnTo>
                    <a:lnTo>
                      <a:pt x="16285" y="25986"/>
                    </a:lnTo>
                    <a:lnTo>
                      <a:pt x="10134" y="1847"/>
                    </a:lnTo>
                    <a:lnTo>
                      <a:pt x="9664" y="1"/>
                    </a:ln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9"/>
              <p:cNvSpPr/>
              <p:nvPr/>
            </p:nvSpPr>
            <p:spPr>
              <a:xfrm>
                <a:off x="5755166" y="2865099"/>
                <a:ext cx="178016" cy="1084133"/>
              </a:xfrm>
              <a:custGeom>
                <a:rect b="b" l="l" r="r" t="t"/>
                <a:pathLst>
                  <a:path extrusionOk="0" h="14537" w="2387">
                    <a:moveTo>
                      <a:pt x="1" y="0"/>
                    </a:moveTo>
                    <a:lnTo>
                      <a:pt x="2330" y="14536"/>
                    </a:lnTo>
                    <a:lnTo>
                      <a:pt x="2386" y="10544"/>
                    </a:lnTo>
                    <a:lnTo>
                      <a:pt x="1" y="0"/>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9"/>
              <p:cNvSpPr/>
              <p:nvPr/>
            </p:nvSpPr>
            <p:spPr>
              <a:xfrm>
                <a:off x="5136625" y="1660535"/>
                <a:ext cx="1116425" cy="1140737"/>
              </a:xfrm>
              <a:custGeom>
                <a:rect b="b" l="l" r="r" t="t"/>
                <a:pathLst>
                  <a:path extrusionOk="0" h="15296" w="14970">
                    <a:moveTo>
                      <a:pt x="6148" y="0"/>
                    </a:moveTo>
                    <a:cubicBezTo>
                      <a:pt x="6148" y="0"/>
                      <a:pt x="3243" y="847"/>
                      <a:pt x="2703" y="1454"/>
                    </a:cubicBezTo>
                    <a:cubicBezTo>
                      <a:pt x="2197" y="2023"/>
                      <a:pt x="0" y="6829"/>
                      <a:pt x="200" y="8518"/>
                    </a:cubicBezTo>
                    <a:cubicBezTo>
                      <a:pt x="357" y="9801"/>
                      <a:pt x="2813" y="13044"/>
                      <a:pt x="3986" y="14530"/>
                    </a:cubicBezTo>
                    <a:cubicBezTo>
                      <a:pt x="4359" y="14999"/>
                      <a:pt x="4602" y="15296"/>
                      <a:pt x="4602" y="15296"/>
                    </a:cubicBezTo>
                    <a:lnTo>
                      <a:pt x="4833" y="10408"/>
                    </a:lnTo>
                    <a:lnTo>
                      <a:pt x="14970" y="10408"/>
                    </a:lnTo>
                    <a:lnTo>
                      <a:pt x="9224" y="0"/>
                    </a:lnTo>
                    <a:close/>
                  </a:path>
                </a:pathLst>
              </a:cu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9"/>
              <p:cNvSpPr/>
              <p:nvPr/>
            </p:nvSpPr>
            <p:spPr>
              <a:xfrm>
                <a:off x="6678427" y="2275197"/>
                <a:ext cx="273401" cy="213217"/>
              </a:xfrm>
              <a:custGeom>
                <a:rect b="b" l="l" r="r" t="t"/>
                <a:pathLst>
                  <a:path extrusionOk="0" h="2859" w="3666">
                    <a:moveTo>
                      <a:pt x="2173" y="0"/>
                    </a:moveTo>
                    <a:cubicBezTo>
                      <a:pt x="1896" y="0"/>
                      <a:pt x="1556" y="36"/>
                      <a:pt x="1243" y="93"/>
                    </a:cubicBezTo>
                    <a:cubicBezTo>
                      <a:pt x="786" y="173"/>
                      <a:pt x="254" y="196"/>
                      <a:pt x="254" y="196"/>
                    </a:cubicBezTo>
                    <a:lnTo>
                      <a:pt x="0" y="2858"/>
                    </a:lnTo>
                    <a:cubicBezTo>
                      <a:pt x="0" y="2858"/>
                      <a:pt x="2919" y="2695"/>
                      <a:pt x="3103" y="2372"/>
                    </a:cubicBezTo>
                    <a:cubicBezTo>
                      <a:pt x="3213" y="2179"/>
                      <a:pt x="3059" y="2092"/>
                      <a:pt x="3059" y="2092"/>
                    </a:cubicBezTo>
                    <a:lnTo>
                      <a:pt x="3059" y="2092"/>
                    </a:lnTo>
                    <a:cubicBezTo>
                      <a:pt x="3059" y="2092"/>
                      <a:pt x="3069" y="2093"/>
                      <a:pt x="3085" y="2093"/>
                    </a:cubicBezTo>
                    <a:cubicBezTo>
                      <a:pt x="3160" y="2093"/>
                      <a:pt x="3375" y="2081"/>
                      <a:pt x="3446" y="1955"/>
                    </a:cubicBezTo>
                    <a:cubicBezTo>
                      <a:pt x="3536" y="1803"/>
                      <a:pt x="3406" y="1675"/>
                      <a:pt x="3406" y="1675"/>
                    </a:cubicBezTo>
                    <a:cubicBezTo>
                      <a:pt x="3406" y="1675"/>
                      <a:pt x="3666" y="1652"/>
                      <a:pt x="3626" y="1419"/>
                    </a:cubicBezTo>
                    <a:cubicBezTo>
                      <a:pt x="3582" y="1159"/>
                      <a:pt x="2776" y="863"/>
                      <a:pt x="1963" y="626"/>
                    </a:cubicBezTo>
                    <a:lnTo>
                      <a:pt x="1963" y="626"/>
                    </a:lnTo>
                    <a:cubicBezTo>
                      <a:pt x="1979" y="627"/>
                      <a:pt x="1996" y="627"/>
                      <a:pt x="2011" y="627"/>
                    </a:cubicBezTo>
                    <a:cubicBezTo>
                      <a:pt x="2511" y="627"/>
                      <a:pt x="2785" y="435"/>
                      <a:pt x="2753" y="170"/>
                    </a:cubicBezTo>
                    <a:cubicBezTo>
                      <a:pt x="2738" y="49"/>
                      <a:pt x="2498" y="0"/>
                      <a:pt x="2173" y="0"/>
                    </a:cubicBez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9"/>
              <p:cNvSpPr/>
              <p:nvPr/>
            </p:nvSpPr>
            <p:spPr>
              <a:xfrm>
                <a:off x="6843690" y="2364092"/>
                <a:ext cx="92551" cy="43106"/>
              </a:xfrm>
              <a:custGeom>
                <a:rect b="b" l="l" r="r" t="t"/>
                <a:pathLst>
                  <a:path extrusionOk="0" h="578" w="1241">
                    <a:moveTo>
                      <a:pt x="37" y="0"/>
                    </a:moveTo>
                    <a:lnTo>
                      <a:pt x="0" y="214"/>
                    </a:lnTo>
                    <a:cubicBezTo>
                      <a:pt x="653" y="324"/>
                      <a:pt x="1133" y="577"/>
                      <a:pt x="1140" y="577"/>
                    </a:cubicBezTo>
                    <a:lnTo>
                      <a:pt x="1240" y="387"/>
                    </a:lnTo>
                    <a:cubicBezTo>
                      <a:pt x="1220" y="377"/>
                      <a:pt x="727" y="117"/>
                      <a:pt x="37"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9"/>
              <p:cNvSpPr/>
              <p:nvPr/>
            </p:nvSpPr>
            <p:spPr>
              <a:xfrm>
                <a:off x="6833025" y="2405855"/>
                <a:ext cx="76069" cy="32889"/>
              </a:xfrm>
              <a:custGeom>
                <a:rect b="b" l="l" r="r" t="t"/>
                <a:pathLst>
                  <a:path extrusionOk="0" h="441" w="1020">
                    <a:moveTo>
                      <a:pt x="33" y="0"/>
                    </a:moveTo>
                    <a:lnTo>
                      <a:pt x="0" y="214"/>
                    </a:lnTo>
                    <a:cubicBezTo>
                      <a:pt x="460" y="280"/>
                      <a:pt x="950" y="440"/>
                      <a:pt x="953" y="440"/>
                    </a:cubicBezTo>
                    <a:lnTo>
                      <a:pt x="1020" y="237"/>
                    </a:lnTo>
                    <a:cubicBezTo>
                      <a:pt x="1000" y="231"/>
                      <a:pt x="510" y="71"/>
                      <a:pt x="33"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9"/>
              <p:cNvSpPr/>
              <p:nvPr/>
            </p:nvSpPr>
            <p:spPr>
              <a:xfrm>
                <a:off x="6007385" y="2436656"/>
                <a:ext cx="154674" cy="137745"/>
              </a:xfrm>
              <a:custGeom>
                <a:rect b="b" l="l" r="r" t="t"/>
                <a:pathLst>
                  <a:path extrusionOk="0" h="1847" w="2074">
                    <a:moveTo>
                      <a:pt x="1" y="1"/>
                    </a:moveTo>
                    <a:cubicBezTo>
                      <a:pt x="310" y="597"/>
                      <a:pt x="694" y="1107"/>
                      <a:pt x="1164" y="1387"/>
                    </a:cubicBezTo>
                    <a:cubicBezTo>
                      <a:pt x="1444" y="1553"/>
                      <a:pt x="1750" y="1707"/>
                      <a:pt x="2074" y="1847"/>
                    </a:cubicBezTo>
                    <a:lnTo>
                      <a:pt x="1604" y="1"/>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9"/>
              <p:cNvSpPr/>
              <p:nvPr/>
            </p:nvSpPr>
            <p:spPr>
              <a:xfrm>
                <a:off x="5922665" y="2152145"/>
                <a:ext cx="287869" cy="284588"/>
              </a:xfrm>
              <a:custGeom>
                <a:rect b="b" l="l" r="r" t="t"/>
                <a:pathLst>
                  <a:path extrusionOk="0" h="3816" w="3860">
                    <a:moveTo>
                      <a:pt x="0" y="0"/>
                    </a:moveTo>
                    <a:cubicBezTo>
                      <a:pt x="1" y="0"/>
                      <a:pt x="300" y="2216"/>
                      <a:pt x="1137" y="3816"/>
                    </a:cubicBezTo>
                    <a:lnTo>
                      <a:pt x="3859" y="3816"/>
                    </a:lnTo>
                    <a:lnTo>
                      <a:pt x="0" y="0"/>
                    </a:lnTo>
                    <a:close/>
                  </a:path>
                </a:pathLst>
              </a:custGeom>
              <a:solidFill>
                <a:srgbClr val="B57C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9"/>
              <p:cNvSpPr/>
              <p:nvPr/>
            </p:nvSpPr>
            <p:spPr>
              <a:xfrm>
                <a:off x="5824522" y="1660535"/>
                <a:ext cx="912157" cy="883296"/>
              </a:xfrm>
              <a:custGeom>
                <a:rect b="b" l="l" r="r" t="t"/>
                <a:pathLst>
                  <a:path extrusionOk="0" h="11844" w="12231">
                    <a:moveTo>
                      <a:pt x="0" y="0"/>
                    </a:moveTo>
                    <a:lnTo>
                      <a:pt x="1316" y="6592"/>
                    </a:lnTo>
                    <a:cubicBezTo>
                      <a:pt x="1316" y="6592"/>
                      <a:pt x="2319" y="10334"/>
                      <a:pt x="4282" y="11300"/>
                    </a:cubicBezTo>
                    <a:cubicBezTo>
                      <a:pt x="5140" y="11722"/>
                      <a:pt x="6629" y="11843"/>
                      <a:pt x="8065" y="11843"/>
                    </a:cubicBezTo>
                    <a:cubicBezTo>
                      <a:pt x="10036" y="11843"/>
                      <a:pt x="11907" y="11614"/>
                      <a:pt x="11907" y="11614"/>
                    </a:cubicBezTo>
                    <a:lnTo>
                      <a:pt x="12230" y="7578"/>
                    </a:lnTo>
                    <a:lnTo>
                      <a:pt x="7165" y="6929"/>
                    </a:lnTo>
                    <a:cubicBezTo>
                      <a:pt x="7165" y="6929"/>
                      <a:pt x="4966" y="1657"/>
                      <a:pt x="3582" y="947"/>
                    </a:cubicBezTo>
                    <a:cubicBezTo>
                      <a:pt x="2196" y="237"/>
                      <a:pt x="0" y="0"/>
                      <a:pt x="0" y="0"/>
                    </a:cubicBezTo>
                    <a:close/>
                  </a:path>
                </a:pathLst>
              </a:cu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9"/>
              <p:cNvSpPr/>
              <p:nvPr/>
            </p:nvSpPr>
            <p:spPr>
              <a:xfrm>
                <a:off x="5433814" y="2152145"/>
                <a:ext cx="78157" cy="649123"/>
              </a:xfrm>
              <a:custGeom>
                <a:rect b="b" l="l" r="r" t="t"/>
                <a:pathLst>
                  <a:path extrusionOk="0" h="8704" w="1048">
                    <a:moveTo>
                      <a:pt x="1047" y="0"/>
                    </a:moveTo>
                    <a:lnTo>
                      <a:pt x="1" y="7938"/>
                    </a:lnTo>
                    <a:cubicBezTo>
                      <a:pt x="374" y="8407"/>
                      <a:pt x="617" y="8704"/>
                      <a:pt x="617" y="8704"/>
                    </a:cubicBezTo>
                    <a:lnTo>
                      <a:pt x="854" y="3816"/>
                    </a:lnTo>
                    <a:lnTo>
                      <a:pt x="1047" y="0"/>
                    </a:lnTo>
                    <a:close/>
                  </a:path>
                </a:pathLst>
              </a:custGeom>
              <a:solidFill>
                <a:srgbClr val="B57C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C6150"/>
                  </a:solidFill>
                </a:endParaRPr>
              </a:p>
            </p:txBody>
          </p:sp>
          <p:sp>
            <p:nvSpPr>
              <p:cNvPr id="859" name="Google Shape;859;p49"/>
              <p:cNvSpPr/>
              <p:nvPr/>
            </p:nvSpPr>
            <p:spPr>
              <a:xfrm>
                <a:off x="5809607" y="2632718"/>
                <a:ext cx="311212" cy="328663"/>
              </a:xfrm>
              <a:custGeom>
                <a:rect b="b" l="l" r="r" t="t"/>
                <a:pathLst>
                  <a:path extrusionOk="0" h="4407" w="4173">
                    <a:moveTo>
                      <a:pt x="3266" y="217"/>
                    </a:moveTo>
                    <a:lnTo>
                      <a:pt x="3933" y="2877"/>
                    </a:lnTo>
                    <a:lnTo>
                      <a:pt x="2493" y="4127"/>
                    </a:lnTo>
                    <a:lnTo>
                      <a:pt x="803" y="2853"/>
                    </a:lnTo>
                    <a:lnTo>
                      <a:pt x="263" y="217"/>
                    </a:lnTo>
                    <a:close/>
                    <a:moveTo>
                      <a:pt x="0" y="1"/>
                    </a:moveTo>
                    <a:lnTo>
                      <a:pt x="610" y="2977"/>
                    </a:lnTo>
                    <a:lnTo>
                      <a:pt x="2503" y="4406"/>
                    </a:lnTo>
                    <a:lnTo>
                      <a:pt x="4172" y="2953"/>
                    </a:lnTo>
                    <a:lnTo>
                      <a:pt x="3436" y="1"/>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9"/>
              <p:cNvSpPr/>
              <p:nvPr/>
            </p:nvSpPr>
            <p:spPr>
              <a:xfrm>
                <a:off x="5467373" y="2632718"/>
                <a:ext cx="167352" cy="336568"/>
              </a:xfrm>
              <a:custGeom>
                <a:rect b="b" l="l" r="r" t="t"/>
                <a:pathLst>
                  <a:path extrusionOk="0" h="4513" w="2244">
                    <a:moveTo>
                      <a:pt x="270" y="1"/>
                    </a:moveTo>
                    <a:lnTo>
                      <a:pt x="270" y="217"/>
                    </a:lnTo>
                    <a:lnTo>
                      <a:pt x="2030" y="217"/>
                    </a:lnTo>
                    <a:lnTo>
                      <a:pt x="2030" y="2860"/>
                    </a:lnTo>
                    <a:lnTo>
                      <a:pt x="1" y="4339"/>
                    </a:lnTo>
                    <a:lnTo>
                      <a:pt x="130" y="4513"/>
                    </a:lnTo>
                    <a:lnTo>
                      <a:pt x="2243" y="2970"/>
                    </a:lnTo>
                    <a:lnTo>
                      <a:pt x="2243" y="1"/>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9"/>
              <p:cNvSpPr/>
              <p:nvPr/>
            </p:nvSpPr>
            <p:spPr>
              <a:xfrm>
                <a:off x="6002463" y="2336872"/>
                <a:ext cx="240140" cy="192112"/>
              </a:xfrm>
              <a:custGeom>
                <a:rect b="b" l="l" r="r" t="t"/>
                <a:pathLst>
                  <a:path extrusionOk="0" h="2576" w="3220">
                    <a:moveTo>
                      <a:pt x="1010" y="1"/>
                    </a:moveTo>
                    <a:cubicBezTo>
                      <a:pt x="951" y="1"/>
                      <a:pt x="891" y="2"/>
                      <a:pt x="830" y="6"/>
                    </a:cubicBezTo>
                    <a:cubicBezTo>
                      <a:pt x="364" y="29"/>
                      <a:pt x="13" y="136"/>
                      <a:pt x="1" y="142"/>
                    </a:cubicBezTo>
                    <a:lnTo>
                      <a:pt x="81" y="399"/>
                    </a:lnTo>
                    <a:cubicBezTo>
                      <a:pt x="88" y="397"/>
                      <a:pt x="501" y="270"/>
                      <a:pt x="1009" y="270"/>
                    </a:cubicBezTo>
                    <a:cubicBezTo>
                      <a:pt x="1405" y="270"/>
                      <a:pt x="1859" y="348"/>
                      <a:pt x="2223" y="622"/>
                    </a:cubicBezTo>
                    <a:cubicBezTo>
                      <a:pt x="2709" y="988"/>
                      <a:pt x="2946" y="1645"/>
                      <a:pt x="2926" y="2568"/>
                    </a:cubicBezTo>
                    <a:lnTo>
                      <a:pt x="3192" y="2575"/>
                    </a:lnTo>
                    <a:cubicBezTo>
                      <a:pt x="3220" y="1559"/>
                      <a:pt x="2946" y="828"/>
                      <a:pt x="2383" y="405"/>
                    </a:cubicBezTo>
                    <a:cubicBezTo>
                      <a:pt x="2031" y="140"/>
                      <a:pt x="1559" y="1"/>
                      <a:pt x="10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C6150"/>
                  </a:solidFill>
                </a:endParaRPr>
              </a:p>
            </p:txBody>
          </p:sp>
          <p:sp>
            <p:nvSpPr>
              <p:cNvPr id="862" name="Google Shape;862;p49"/>
              <p:cNvSpPr/>
              <p:nvPr/>
            </p:nvSpPr>
            <p:spPr>
              <a:xfrm>
                <a:off x="5728840" y="1347611"/>
                <a:ext cx="40048" cy="55038"/>
              </a:xfrm>
              <a:custGeom>
                <a:rect b="b" l="l" r="r" t="t"/>
                <a:pathLst>
                  <a:path extrusionOk="0" h="738" w="537">
                    <a:moveTo>
                      <a:pt x="434" y="1"/>
                    </a:moveTo>
                    <a:lnTo>
                      <a:pt x="0" y="38"/>
                    </a:lnTo>
                    <a:lnTo>
                      <a:pt x="20" y="254"/>
                    </a:lnTo>
                    <a:lnTo>
                      <a:pt x="280" y="231"/>
                    </a:lnTo>
                    <a:lnTo>
                      <a:pt x="280" y="231"/>
                    </a:lnTo>
                    <a:cubicBezTo>
                      <a:pt x="234" y="401"/>
                      <a:pt x="237" y="585"/>
                      <a:pt x="294" y="737"/>
                    </a:cubicBezTo>
                    <a:lnTo>
                      <a:pt x="494" y="661"/>
                    </a:lnTo>
                    <a:cubicBezTo>
                      <a:pt x="440" y="511"/>
                      <a:pt x="457" y="314"/>
                      <a:pt x="537" y="157"/>
                    </a:cubicBezTo>
                    <a:lnTo>
                      <a:pt x="434"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9"/>
              <p:cNvSpPr/>
              <p:nvPr/>
            </p:nvSpPr>
            <p:spPr>
              <a:xfrm>
                <a:off x="7761433" y="1358872"/>
                <a:ext cx="301815" cy="495344"/>
              </a:xfrm>
              <a:custGeom>
                <a:rect b="b" l="l" r="r" t="t"/>
                <a:pathLst>
                  <a:path extrusionOk="0" h="6642" w="4047">
                    <a:moveTo>
                      <a:pt x="3103" y="0"/>
                    </a:moveTo>
                    <a:lnTo>
                      <a:pt x="1320" y="1513"/>
                    </a:lnTo>
                    <a:lnTo>
                      <a:pt x="380" y="2133"/>
                    </a:lnTo>
                    <a:lnTo>
                      <a:pt x="404" y="3549"/>
                    </a:lnTo>
                    <a:lnTo>
                      <a:pt x="417" y="4062"/>
                    </a:lnTo>
                    <a:lnTo>
                      <a:pt x="0" y="5462"/>
                    </a:lnTo>
                    <a:lnTo>
                      <a:pt x="1707" y="6641"/>
                    </a:lnTo>
                    <a:lnTo>
                      <a:pt x="4046" y="5075"/>
                    </a:lnTo>
                    <a:lnTo>
                      <a:pt x="3103" y="0"/>
                    </a:lnTo>
                    <a:close/>
                  </a:path>
                </a:pathLst>
              </a:custGeom>
              <a:solidFill>
                <a:srgbClr val="9E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9"/>
              <p:cNvSpPr/>
              <p:nvPr/>
            </p:nvSpPr>
            <p:spPr>
              <a:xfrm>
                <a:off x="7789772" y="1471707"/>
                <a:ext cx="121636" cy="151840"/>
              </a:xfrm>
              <a:custGeom>
                <a:rect b="b" l="l" r="r" t="t"/>
                <a:pathLst>
                  <a:path extrusionOk="0" h="2036" w="1631">
                    <a:moveTo>
                      <a:pt x="940" y="0"/>
                    </a:moveTo>
                    <a:lnTo>
                      <a:pt x="0" y="620"/>
                    </a:lnTo>
                    <a:lnTo>
                      <a:pt x="24" y="2036"/>
                    </a:lnTo>
                    <a:cubicBezTo>
                      <a:pt x="751" y="1729"/>
                      <a:pt x="1357" y="1126"/>
                      <a:pt x="1630" y="387"/>
                    </a:cubicBezTo>
                    <a:cubicBezTo>
                      <a:pt x="1394" y="256"/>
                      <a:pt x="1174" y="127"/>
                      <a:pt x="94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9"/>
              <p:cNvSpPr/>
              <p:nvPr/>
            </p:nvSpPr>
            <p:spPr>
              <a:xfrm>
                <a:off x="7664781" y="1072050"/>
                <a:ext cx="355213" cy="488930"/>
              </a:xfrm>
              <a:custGeom>
                <a:rect b="b" l="l" r="r" t="t"/>
                <a:pathLst>
                  <a:path extrusionOk="0" h="6556" w="4763">
                    <a:moveTo>
                      <a:pt x="2194" y="1"/>
                    </a:moveTo>
                    <a:cubicBezTo>
                      <a:pt x="1593" y="1"/>
                      <a:pt x="1109" y="322"/>
                      <a:pt x="744" y="817"/>
                    </a:cubicBezTo>
                    <a:cubicBezTo>
                      <a:pt x="647" y="950"/>
                      <a:pt x="557" y="1093"/>
                      <a:pt x="477" y="1247"/>
                    </a:cubicBezTo>
                    <a:cubicBezTo>
                      <a:pt x="477" y="1253"/>
                      <a:pt x="473" y="1256"/>
                      <a:pt x="470" y="1260"/>
                    </a:cubicBezTo>
                    <a:cubicBezTo>
                      <a:pt x="400" y="1396"/>
                      <a:pt x="337" y="1544"/>
                      <a:pt x="280" y="1693"/>
                    </a:cubicBezTo>
                    <a:cubicBezTo>
                      <a:pt x="87" y="2210"/>
                      <a:pt x="90" y="2926"/>
                      <a:pt x="57" y="3500"/>
                    </a:cubicBezTo>
                    <a:cubicBezTo>
                      <a:pt x="0" y="4555"/>
                      <a:pt x="100" y="5439"/>
                      <a:pt x="610" y="5949"/>
                    </a:cubicBezTo>
                    <a:cubicBezTo>
                      <a:pt x="1069" y="6404"/>
                      <a:pt x="1541" y="6556"/>
                      <a:pt x="1967" y="6556"/>
                    </a:cubicBezTo>
                    <a:cubicBezTo>
                      <a:pt x="2818" y="6556"/>
                      <a:pt x="3483" y="5949"/>
                      <a:pt x="3483" y="5949"/>
                    </a:cubicBezTo>
                    <a:lnTo>
                      <a:pt x="4592" y="3483"/>
                    </a:lnTo>
                    <a:lnTo>
                      <a:pt x="4679" y="3289"/>
                    </a:lnTo>
                    <a:lnTo>
                      <a:pt x="4692" y="3256"/>
                    </a:lnTo>
                    <a:lnTo>
                      <a:pt x="4759" y="3113"/>
                    </a:lnTo>
                    <a:lnTo>
                      <a:pt x="4759" y="3026"/>
                    </a:lnTo>
                    <a:lnTo>
                      <a:pt x="4759" y="2996"/>
                    </a:lnTo>
                    <a:cubicBezTo>
                      <a:pt x="4763" y="2670"/>
                      <a:pt x="4712" y="1730"/>
                      <a:pt x="4189" y="990"/>
                    </a:cubicBezTo>
                    <a:cubicBezTo>
                      <a:pt x="3829" y="481"/>
                      <a:pt x="3246" y="61"/>
                      <a:pt x="2299" y="4"/>
                    </a:cubicBezTo>
                    <a:cubicBezTo>
                      <a:pt x="2264" y="2"/>
                      <a:pt x="2229" y="1"/>
                      <a:pt x="2194" y="1"/>
                    </a:cubicBezTo>
                    <a:close/>
                  </a:path>
                </a:pathLst>
              </a:custGeom>
              <a:solidFill>
                <a:srgbClr val="9E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9"/>
              <p:cNvSpPr/>
              <p:nvPr/>
            </p:nvSpPr>
            <p:spPr>
              <a:xfrm>
                <a:off x="7746294" y="1294512"/>
                <a:ext cx="28638" cy="111643"/>
              </a:xfrm>
              <a:custGeom>
                <a:rect b="b" l="l" r="r" t="t"/>
                <a:pathLst>
                  <a:path extrusionOk="0" h="1497" w="384">
                    <a:moveTo>
                      <a:pt x="171" y="0"/>
                    </a:moveTo>
                    <a:lnTo>
                      <a:pt x="14" y="1100"/>
                    </a:lnTo>
                    <a:cubicBezTo>
                      <a:pt x="0" y="1197"/>
                      <a:pt x="27" y="1293"/>
                      <a:pt x="91" y="1369"/>
                    </a:cubicBezTo>
                    <a:cubicBezTo>
                      <a:pt x="151" y="1443"/>
                      <a:pt x="240" y="1489"/>
                      <a:pt x="337" y="1497"/>
                    </a:cubicBezTo>
                    <a:lnTo>
                      <a:pt x="351" y="1280"/>
                    </a:lnTo>
                    <a:cubicBezTo>
                      <a:pt x="314" y="1280"/>
                      <a:pt x="280" y="1260"/>
                      <a:pt x="257" y="1233"/>
                    </a:cubicBezTo>
                    <a:cubicBezTo>
                      <a:pt x="234" y="1203"/>
                      <a:pt x="223" y="1166"/>
                      <a:pt x="227" y="1129"/>
                    </a:cubicBezTo>
                    <a:lnTo>
                      <a:pt x="383" y="30"/>
                    </a:lnTo>
                    <a:lnTo>
                      <a:pt x="171"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9"/>
              <p:cNvSpPr/>
              <p:nvPr/>
            </p:nvSpPr>
            <p:spPr>
              <a:xfrm>
                <a:off x="7827582" y="1296451"/>
                <a:ext cx="16929" cy="22672"/>
              </a:xfrm>
              <a:custGeom>
                <a:rect b="b" l="l" r="r" t="t"/>
                <a:pathLst>
                  <a:path extrusionOk="0" h="304" w="227">
                    <a:moveTo>
                      <a:pt x="119" y="0"/>
                    </a:moveTo>
                    <a:cubicBezTo>
                      <a:pt x="61" y="0"/>
                      <a:pt x="10" y="63"/>
                      <a:pt x="4" y="144"/>
                    </a:cubicBezTo>
                    <a:cubicBezTo>
                      <a:pt x="0" y="227"/>
                      <a:pt x="44" y="300"/>
                      <a:pt x="104" y="304"/>
                    </a:cubicBezTo>
                    <a:cubicBezTo>
                      <a:pt x="105" y="304"/>
                      <a:pt x="106" y="304"/>
                      <a:pt x="108" y="304"/>
                    </a:cubicBezTo>
                    <a:cubicBezTo>
                      <a:pt x="166" y="304"/>
                      <a:pt x="216" y="239"/>
                      <a:pt x="220" y="157"/>
                    </a:cubicBezTo>
                    <a:cubicBezTo>
                      <a:pt x="227" y="74"/>
                      <a:pt x="184" y="4"/>
                      <a:pt x="124" y="1"/>
                    </a:cubicBezTo>
                    <a:cubicBezTo>
                      <a:pt x="122" y="0"/>
                      <a:pt x="121"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9"/>
              <p:cNvSpPr/>
              <p:nvPr/>
            </p:nvSpPr>
            <p:spPr>
              <a:xfrm>
                <a:off x="7704531" y="1288770"/>
                <a:ext cx="16929" cy="22895"/>
              </a:xfrm>
              <a:custGeom>
                <a:rect b="b" l="l" r="r" t="t"/>
                <a:pathLst>
                  <a:path extrusionOk="0" h="307" w="227">
                    <a:moveTo>
                      <a:pt x="119" y="0"/>
                    </a:moveTo>
                    <a:cubicBezTo>
                      <a:pt x="61" y="0"/>
                      <a:pt x="11" y="65"/>
                      <a:pt x="4" y="147"/>
                    </a:cubicBezTo>
                    <a:cubicBezTo>
                      <a:pt x="0" y="230"/>
                      <a:pt x="44" y="300"/>
                      <a:pt x="104" y="307"/>
                    </a:cubicBezTo>
                    <a:cubicBezTo>
                      <a:pt x="105" y="307"/>
                      <a:pt x="106" y="307"/>
                      <a:pt x="108" y="307"/>
                    </a:cubicBezTo>
                    <a:cubicBezTo>
                      <a:pt x="166" y="307"/>
                      <a:pt x="217" y="242"/>
                      <a:pt x="224" y="160"/>
                    </a:cubicBezTo>
                    <a:cubicBezTo>
                      <a:pt x="227" y="77"/>
                      <a:pt x="184" y="7"/>
                      <a:pt x="124" y="0"/>
                    </a:cubicBezTo>
                    <a:cubicBezTo>
                      <a:pt x="122" y="0"/>
                      <a:pt x="121"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9"/>
              <p:cNvSpPr/>
              <p:nvPr/>
            </p:nvSpPr>
            <p:spPr>
              <a:xfrm>
                <a:off x="7794023" y="1402052"/>
                <a:ext cx="31845" cy="34604"/>
              </a:xfrm>
              <a:custGeom>
                <a:rect b="b" l="l" r="r" t="t"/>
                <a:pathLst>
                  <a:path extrusionOk="0" h="464" w="427">
                    <a:moveTo>
                      <a:pt x="414" y="1"/>
                    </a:moveTo>
                    <a:lnTo>
                      <a:pt x="200" y="24"/>
                    </a:lnTo>
                    <a:cubicBezTo>
                      <a:pt x="206" y="81"/>
                      <a:pt x="186" y="141"/>
                      <a:pt x="150" y="181"/>
                    </a:cubicBezTo>
                    <a:cubicBezTo>
                      <a:pt x="114" y="224"/>
                      <a:pt x="57" y="247"/>
                      <a:pt x="0" y="247"/>
                    </a:cubicBezTo>
                    <a:lnTo>
                      <a:pt x="0" y="464"/>
                    </a:lnTo>
                    <a:cubicBezTo>
                      <a:pt x="117" y="464"/>
                      <a:pt x="234" y="410"/>
                      <a:pt x="310" y="324"/>
                    </a:cubicBezTo>
                    <a:cubicBezTo>
                      <a:pt x="390" y="238"/>
                      <a:pt x="426" y="118"/>
                      <a:pt x="414"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9"/>
              <p:cNvSpPr/>
              <p:nvPr/>
            </p:nvSpPr>
            <p:spPr>
              <a:xfrm>
                <a:off x="7809386" y="1247082"/>
                <a:ext cx="63689" cy="29160"/>
              </a:xfrm>
              <a:custGeom>
                <a:rect b="b" l="l" r="r" t="t"/>
                <a:pathLst>
                  <a:path extrusionOk="0" h="391" w="854">
                    <a:moveTo>
                      <a:pt x="315" y="1"/>
                    </a:moveTo>
                    <a:cubicBezTo>
                      <a:pt x="295" y="1"/>
                      <a:pt x="276" y="1"/>
                      <a:pt x="257" y="3"/>
                    </a:cubicBezTo>
                    <a:cubicBezTo>
                      <a:pt x="184" y="6"/>
                      <a:pt x="0" y="46"/>
                      <a:pt x="28" y="179"/>
                    </a:cubicBezTo>
                    <a:cubicBezTo>
                      <a:pt x="37" y="239"/>
                      <a:pt x="94" y="276"/>
                      <a:pt x="151" y="303"/>
                    </a:cubicBezTo>
                    <a:cubicBezTo>
                      <a:pt x="279" y="360"/>
                      <a:pt x="418" y="390"/>
                      <a:pt x="557" y="390"/>
                    </a:cubicBezTo>
                    <a:cubicBezTo>
                      <a:pt x="588" y="390"/>
                      <a:pt x="619" y="389"/>
                      <a:pt x="651" y="386"/>
                    </a:cubicBezTo>
                    <a:cubicBezTo>
                      <a:pt x="731" y="379"/>
                      <a:pt x="824" y="349"/>
                      <a:pt x="844" y="273"/>
                    </a:cubicBezTo>
                    <a:cubicBezTo>
                      <a:pt x="854" y="229"/>
                      <a:pt x="834" y="179"/>
                      <a:pt x="804" y="146"/>
                    </a:cubicBezTo>
                    <a:cubicBezTo>
                      <a:pt x="771" y="109"/>
                      <a:pt x="724" y="89"/>
                      <a:pt x="680" y="73"/>
                    </a:cubicBezTo>
                    <a:cubicBezTo>
                      <a:pt x="566" y="27"/>
                      <a:pt x="438" y="1"/>
                      <a:pt x="3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9"/>
              <p:cNvSpPr/>
              <p:nvPr/>
            </p:nvSpPr>
            <p:spPr>
              <a:xfrm>
                <a:off x="7686185" y="1240221"/>
                <a:ext cx="56977" cy="24312"/>
              </a:xfrm>
              <a:custGeom>
                <a:rect b="b" l="l" r="r" t="t"/>
                <a:pathLst>
                  <a:path extrusionOk="0" h="326" w="764">
                    <a:moveTo>
                      <a:pt x="395" y="0"/>
                    </a:moveTo>
                    <a:cubicBezTo>
                      <a:pt x="333" y="0"/>
                      <a:pt x="271" y="7"/>
                      <a:pt x="213" y="21"/>
                    </a:cubicBezTo>
                    <a:cubicBezTo>
                      <a:pt x="150" y="38"/>
                      <a:pt x="0" y="98"/>
                      <a:pt x="40" y="211"/>
                    </a:cubicBezTo>
                    <a:cubicBezTo>
                      <a:pt x="57" y="258"/>
                      <a:pt x="113" y="285"/>
                      <a:pt x="163" y="298"/>
                    </a:cubicBezTo>
                    <a:cubicBezTo>
                      <a:pt x="236" y="316"/>
                      <a:pt x="312" y="325"/>
                      <a:pt x="388" y="325"/>
                    </a:cubicBezTo>
                    <a:cubicBezTo>
                      <a:pt x="463" y="325"/>
                      <a:pt x="538" y="316"/>
                      <a:pt x="610" y="298"/>
                    </a:cubicBezTo>
                    <a:cubicBezTo>
                      <a:pt x="680" y="278"/>
                      <a:pt x="753" y="238"/>
                      <a:pt x="760" y="172"/>
                    </a:cubicBezTo>
                    <a:cubicBezTo>
                      <a:pt x="763" y="132"/>
                      <a:pt x="740" y="92"/>
                      <a:pt x="706" y="65"/>
                    </a:cubicBezTo>
                    <a:cubicBezTo>
                      <a:pt x="673" y="41"/>
                      <a:pt x="630" y="28"/>
                      <a:pt x="590" y="21"/>
                    </a:cubicBezTo>
                    <a:cubicBezTo>
                      <a:pt x="526" y="8"/>
                      <a:pt x="460" y="0"/>
                      <a:pt x="3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9"/>
              <p:cNvSpPr/>
              <p:nvPr/>
            </p:nvSpPr>
            <p:spPr>
              <a:xfrm>
                <a:off x="7026552" y="1655539"/>
                <a:ext cx="1311744" cy="977786"/>
              </a:xfrm>
              <a:custGeom>
                <a:rect b="b" l="l" r="r" t="t"/>
                <a:pathLst>
                  <a:path extrusionOk="0" h="13111" w="17589">
                    <a:moveTo>
                      <a:pt x="13697" y="1"/>
                    </a:moveTo>
                    <a:lnTo>
                      <a:pt x="11674" y="2350"/>
                    </a:lnTo>
                    <a:lnTo>
                      <a:pt x="10271" y="84"/>
                    </a:lnTo>
                    <a:cubicBezTo>
                      <a:pt x="10271" y="84"/>
                      <a:pt x="9891" y="521"/>
                      <a:pt x="9375" y="678"/>
                    </a:cubicBezTo>
                    <a:cubicBezTo>
                      <a:pt x="8448" y="957"/>
                      <a:pt x="7078" y="1427"/>
                      <a:pt x="6623" y="1860"/>
                    </a:cubicBezTo>
                    <a:cubicBezTo>
                      <a:pt x="5912" y="2537"/>
                      <a:pt x="4410" y="7859"/>
                      <a:pt x="4410" y="7859"/>
                    </a:cubicBezTo>
                    <a:lnTo>
                      <a:pt x="1" y="13111"/>
                    </a:lnTo>
                    <a:lnTo>
                      <a:pt x="5879" y="13111"/>
                    </a:lnTo>
                    <a:lnTo>
                      <a:pt x="7292" y="11287"/>
                    </a:lnTo>
                    <a:lnTo>
                      <a:pt x="7292" y="13111"/>
                    </a:lnTo>
                    <a:lnTo>
                      <a:pt x="17589" y="13111"/>
                    </a:lnTo>
                    <a:lnTo>
                      <a:pt x="17529" y="12517"/>
                    </a:lnTo>
                    <a:lnTo>
                      <a:pt x="17136" y="8602"/>
                    </a:lnTo>
                    <a:lnTo>
                      <a:pt x="17083" y="8059"/>
                    </a:lnTo>
                    <a:lnTo>
                      <a:pt x="14140" y="1354"/>
                    </a:lnTo>
                    <a:lnTo>
                      <a:pt x="136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9"/>
              <p:cNvSpPr/>
              <p:nvPr/>
            </p:nvSpPr>
            <p:spPr>
              <a:xfrm>
                <a:off x="7691330" y="2113589"/>
                <a:ext cx="646960" cy="519731"/>
              </a:xfrm>
              <a:custGeom>
                <a:rect b="b" l="l" r="r" t="t"/>
                <a:pathLst>
                  <a:path extrusionOk="0" h="6969" w="8675">
                    <a:moveTo>
                      <a:pt x="6286" y="0"/>
                    </a:moveTo>
                    <a:lnTo>
                      <a:pt x="6082" y="1046"/>
                    </a:lnTo>
                    <a:lnTo>
                      <a:pt x="1520" y="574"/>
                    </a:lnTo>
                    <a:lnTo>
                      <a:pt x="1" y="4629"/>
                    </a:lnTo>
                    <a:cubicBezTo>
                      <a:pt x="1" y="4629"/>
                      <a:pt x="2060" y="6219"/>
                      <a:pt x="5456" y="6969"/>
                    </a:cubicBezTo>
                    <a:lnTo>
                      <a:pt x="8675" y="6969"/>
                    </a:lnTo>
                    <a:lnTo>
                      <a:pt x="8222" y="2460"/>
                    </a:lnTo>
                    <a:lnTo>
                      <a:pt x="6286" y="0"/>
                    </a:lnTo>
                    <a:close/>
                  </a:path>
                </a:pathLst>
              </a:custGeom>
              <a:solidFill>
                <a:srgbClr val="F1F1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9"/>
              <p:cNvSpPr/>
              <p:nvPr/>
            </p:nvSpPr>
            <p:spPr>
              <a:xfrm>
                <a:off x="7567831" y="2156023"/>
                <a:ext cx="276459" cy="267286"/>
              </a:xfrm>
              <a:custGeom>
                <a:rect b="b" l="l" r="r" t="t"/>
                <a:pathLst>
                  <a:path extrusionOk="0" h="3584" w="3707">
                    <a:moveTo>
                      <a:pt x="1547" y="0"/>
                    </a:moveTo>
                    <a:cubicBezTo>
                      <a:pt x="1475" y="0"/>
                      <a:pt x="1423" y="19"/>
                      <a:pt x="1400" y="62"/>
                    </a:cubicBezTo>
                    <a:cubicBezTo>
                      <a:pt x="1267" y="302"/>
                      <a:pt x="1467" y="594"/>
                      <a:pt x="1964" y="777"/>
                    </a:cubicBezTo>
                    <a:cubicBezTo>
                      <a:pt x="1605" y="742"/>
                      <a:pt x="1243" y="717"/>
                      <a:pt x="935" y="717"/>
                    </a:cubicBezTo>
                    <a:cubicBezTo>
                      <a:pt x="520" y="717"/>
                      <a:pt x="203" y="763"/>
                      <a:pt x="124" y="891"/>
                    </a:cubicBezTo>
                    <a:cubicBezTo>
                      <a:pt x="0" y="1094"/>
                      <a:pt x="231" y="1211"/>
                      <a:pt x="231" y="1211"/>
                    </a:cubicBezTo>
                    <a:cubicBezTo>
                      <a:pt x="231" y="1211"/>
                      <a:pt x="60" y="1281"/>
                      <a:pt x="88" y="1457"/>
                    </a:cubicBezTo>
                    <a:cubicBezTo>
                      <a:pt x="114" y="1631"/>
                      <a:pt x="397" y="1724"/>
                      <a:pt x="397" y="1724"/>
                    </a:cubicBezTo>
                    <a:cubicBezTo>
                      <a:pt x="397" y="1724"/>
                      <a:pt x="224" y="1751"/>
                      <a:pt x="251" y="1971"/>
                    </a:cubicBezTo>
                    <a:cubicBezTo>
                      <a:pt x="300" y="2337"/>
                      <a:pt x="2947" y="3584"/>
                      <a:pt x="2947" y="3584"/>
                    </a:cubicBezTo>
                    <a:lnTo>
                      <a:pt x="3707" y="1021"/>
                    </a:lnTo>
                    <a:cubicBezTo>
                      <a:pt x="3707" y="1021"/>
                      <a:pt x="3219" y="801"/>
                      <a:pt x="2830" y="554"/>
                    </a:cubicBezTo>
                    <a:cubicBezTo>
                      <a:pt x="2370" y="263"/>
                      <a:pt x="1815" y="0"/>
                      <a:pt x="1547" y="0"/>
                    </a:cubicBezTo>
                    <a:close/>
                  </a:path>
                </a:pathLst>
              </a:custGeom>
              <a:solidFill>
                <a:srgbClr val="9E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9"/>
              <p:cNvSpPr/>
              <p:nvPr/>
            </p:nvSpPr>
            <p:spPr>
              <a:xfrm>
                <a:off x="7584238" y="2237386"/>
                <a:ext cx="93968" cy="23641"/>
              </a:xfrm>
              <a:custGeom>
                <a:rect b="b" l="l" r="r" t="t"/>
                <a:pathLst>
                  <a:path extrusionOk="0" h="317" w="1260">
                    <a:moveTo>
                      <a:pt x="299" y="1"/>
                    </a:moveTo>
                    <a:cubicBezTo>
                      <a:pt x="121" y="1"/>
                      <a:pt x="11" y="12"/>
                      <a:pt x="0" y="13"/>
                    </a:cubicBezTo>
                    <a:lnTo>
                      <a:pt x="24" y="226"/>
                    </a:lnTo>
                    <a:cubicBezTo>
                      <a:pt x="26" y="226"/>
                      <a:pt x="124" y="217"/>
                      <a:pt x="286" y="217"/>
                    </a:cubicBezTo>
                    <a:cubicBezTo>
                      <a:pt x="505" y="217"/>
                      <a:pt x="842" y="234"/>
                      <a:pt x="1214" y="317"/>
                    </a:cubicBezTo>
                    <a:lnTo>
                      <a:pt x="1260" y="106"/>
                    </a:lnTo>
                    <a:cubicBezTo>
                      <a:pt x="874" y="20"/>
                      <a:pt x="530" y="1"/>
                      <a:pt x="299"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9"/>
              <p:cNvSpPr/>
              <p:nvPr/>
            </p:nvSpPr>
            <p:spPr>
              <a:xfrm>
                <a:off x="7596692" y="2276614"/>
                <a:ext cx="76144" cy="27221"/>
              </a:xfrm>
              <a:custGeom>
                <a:rect b="b" l="l" r="r" t="t"/>
                <a:pathLst>
                  <a:path extrusionOk="0" h="365" w="1021">
                    <a:moveTo>
                      <a:pt x="17" y="0"/>
                    </a:moveTo>
                    <a:lnTo>
                      <a:pt x="1" y="217"/>
                    </a:lnTo>
                    <a:cubicBezTo>
                      <a:pt x="7" y="217"/>
                      <a:pt x="520" y="254"/>
                      <a:pt x="970" y="364"/>
                    </a:cubicBezTo>
                    <a:lnTo>
                      <a:pt x="1020" y="154"/>
                    </a:lnTo>
                    <a:cubicBezTo>
                      <a:pt x="553" y="40"/>
                      <a:pt x="37" y="4"/>
                      <a:pt x="17"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9"/>
              <p:cNvSpPr/>
              <p:nvPr/>
            </p:nvSpPr>
            <p:spPr>
              <a:xfrm>
                <a:off x="7740775" y="1655539"/>
                <a:ext cx="942809" cy="948551"/>
              </a:xfrm>
              <a:custGeom>
                <a:rect b="b" l="l" r="r" t="t"/>
                <a:pathLst>
                  <a:path extrusionOk="0" h="12719" w="12642">
                    <a:moveTo>
                      <a:pt x="4120" y="1"/>
                    </a:moveTo>
                    <a:lnTo>
                      <a:pt x="4456" y="1517"/>
                    </a:lnTo>
                    <a:lnTo>
                      <a:pt x="5993" y="7765"/>
                    </a:lnTo>
                    <a:lnTo>
                      <a:pt x="5993" y="7765"/>
                    </a:lnTo>
                    <a:lnTo>
                      <a:pt x="1231" y="7156"/>
                    </a:lnTo>
                    <a:lnTo>
                      <a:pt x="1" y="10495"/>
                    </a:lnTo>
                    <a:cubicBezTo>
                      <a:pt x="1" y="10495"/>
                      <a:pt x="3057" y="12718"/>
                      <a:pt x="6330" y="12718"/>
                    </a:cubicBezTo>
                    <a:cubicBezTo>
                      <a:pt x="6869" y="12718"/>
                      <a:pt x="7414" y="12658"/>
                      <a:pt x="7952" y="12517"/>
                    </a:cubicBezTo>
                    <a:cubicBezTo>
                      <a:pt x="8175" y="12457"/>
                      <a:pt x="8395" y="12381"/>
                      <a:pt x="8618" y="12284"/>
                    </a:cubicBezTo>
                    <a:cubicBezTo>
                      <a:pt x="12641" y="10528"/>
                      <a:pt x="9175" y="2130"/>
                      <a:pt x="8485" y="1640"/>
                    </a:cubicBezTo>
                    <a:cubicBezTo>
                      <a:pt x="8098" y="1367"/>
                      <a:pt x="6246" y="870"/>
                      <a:pt x="5079" y="578"/>
                    </a:cubicBezTo>
                    <a:cubicBezTo>
                      <a:pt x="4520" y="434"/>
                      <a:pt x="4120" y="1"/>
                      <a:pt x="41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9"/>
              <p:cNvSpPr/>
              <p:nvPr/>
            </p:nvSpPr>
            <p:spPr>
              <a:xfrm>
                <a:off x="7662991" y="1696332"/>
                <a:ext cx="504069" cy="362148"/>
              </a:xfrm>
              <a:custGeom>
                <a:rect b="b" l="l" r="r" t="t"/>
                <a:pathLst>
                  <a:path extrusionOk="0" h="4856" w="6759">
                    <a:moveTo>
                      <a:pt x="6226" y="0"/>
                    </a:moveTo>
                    <a:lnTo>
                      <a:pt x="6019" y="57"/>
                    </a:lnTo>
                    <a:lnTo>
                      <a:pt x="6526" y="1880"/>
                    </a:lnTo>
                    <a:lnTo>
                      <a:pt x="4916" y="2687"/>
                    </a:lnTo>
                    <a:lnTo>
                      <a:pt x="4890" y="2859"/>
                    </a:lnTo>
                    <a:lnTo>
                      <a:pt x="5422" y="3366"/>
                    </a:lnTo>
                    <a:lnTo>
                      <a:pt x="2994" y="4636"/>
                    </a:lnTo>
                    <a:lnTo>
                      <a:pt x="951" y="3276"/>
                    </a:lnTo>
                    <a:lnTo>
                      <a:pt x="1524" y="2759"/>
                    </a:lnTo>
                    <a:lnTo>
                      <a:pt x="1514" y="2593"/>
                    </a:lnTo>
                    <a:lnTo>
                      <a:pt x="234" y="1696"/>
                    </a:lnTo>
                    <a:lnTo>
                      <a:pt x="937" y="174"/>
                    </a:lnTo>
                    <a:lnTo>
                      <a:pt x="744" y="83"/>
                    </a:lnTo>
                    <a:lnTo>
                      <a:pt x="1" y="1690"/>
                    </a:lnTo>
                    <a:lnTo>
                      <a:pt x="38" y="1823"/>
                    </a:lnTo>
                    <a:lnTo>
                      <a:pt x="1277" y="2693"/>
                    </a:lnTo>
                    <a:lnTo>
                      <a:pt x="704" y="3210"/>
                    </a:lnTo>
                    <a:lnTo>
                      <a:pt x="714" y="3379"/>
                    </a:lnTo>
                    <a:lnTo>
                      <a:pt x="2930" y="4849"/>
                    </a:lnTo>
                    <a:lnTo>
                      <a:pt x="3037" y="4856"/>
                    </a:lnTo>
                    <a:lnTo>
                      <a:pt x="5656" y="3486"/>
                    </a:lnTo>
                    <a:lnTo>
                      <a:pt x="5682" y="3313"/>
                    </a:lnTo>
                    <a:lnTo>
                      <a:pt x="5150" y="2810"/>
                    </a:lnTo>
                    <a:lnTo>
                      <a:pt x="6702" y="2033"/>
                    </a:lnTo>
                    <a:lnTo>
                      <a:pt x="6759" y="1910"/>
                    </a:lnTo>
                    <a:lnTo>
                      <a:pt x="6226"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9"/>
              <p:cNvSpPr/>
              <p:nvPr/>
            </p:nvSpPr>
            <p:spPr>
              <a:xfrm>
                <a:off x="7725636" y="1655539"/>
                <a:ext cx="393993" cy="396529"/>
              </a:xfrm>
              <a:custGeom>
                <a:rect b="b" l="l" r="r" t="t"/>
                <a:pathLst>
                  <a:path extrusionOk="0" h="5317" w="5283">
                    <a:moveTo>
                      <a:pt x="4323" y="1"/>
                    </a:moveTo>
                    <a:lnTo>
                      <a:pt x="2300" y="2350"/>
                    </a:lnTo>
                    <a:lnTo>
                      <a:pt x="897" y="84"/>
                    </a:lnTo>
                    <a:cubicBezTo>
                      <a:pt x="897" y="84"/>
                      <a:pt x="517" y="521"/>
                      <a:pt x="1" y="678"/>
                    </a:cubicBezTo>
                    <a:lnTo>
                      <a:pt x="2140" y="5316"/>
                    </a:lnTo>
                    <a:lnTo>
                      <a:pt x="4659" y="1517"/>
                    </a:lnTo>
                    <a:lnTo>
                      <a:pt x="4766" y="1354"/>
                    </a:lnTo>
                    <a:lnTo>
                      <a:pt x="5282" y="578"/>
                    </a:lnTo>
                    <a:cubicBezTo>
                      <a:pt x="4722" y="434"/>
                      <a:pt x="4323" y="1"/>
                      <a:pt x="4323" y="1"/>
                    </a:cubicBezTo>
                    <a:close/>
                  </a:path>
                </a:pathLst>
              </a:custGeom>
              <a:solidFill>
                <a:srgbClr val="8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9"/>
              <p:cNvSpPr/>
              <p:nvPr/>
            </p:nvSpPr>
            <p:spPr>
              <a:xfrm>
                <a:off x="7845183" y="1824753"/>
                <a:ext cx="105229" cy="83601"/>
              </a:xfrm>
              <a:custGeom>
                <a:rect b="b" l="l" r="r" t="t"/>
                <a:pathLst>
                  <a:path extrusionOk="0" h="1121" w="1411">
                    <a:moveTo>
                      <a:pt x="627" y="1"/>
                    </a:moveTo>
                    <a:lnTo>
                      <a:pt x="0" y="897"/>
                    </a:lnTo>
                    <a:lnTo>
                      <a:pt x="177" y="1021"/>
                    </a:lnTo>
                    <a:lnTo>
                      <a:pt x="707" y="261"/>
                    </a:lnTo>
                    <a:lnTo>
                      <a:pt x="1224" y="1121"/>
                    </a:lnTo>
                    <a:lnTo>
                      <a:pt x="1410" y="1008"/>
                    </a:lnTo>
                    <a:lnTo>
                      <a:pt x="807" y="8"/>
                    </a:lnTo>
                    <a:lnTo>
                      <a:pt x="627"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9"/>
              <p:cNvSpPr/>
              <p:nvPr/>
            </p:nvSpPr>
            <p:spPr>
              <a:xfrm>
                <a:off x="7843691" y="2200844"/>
                <a:ext cx="103737" cy="306961"/>
              </a:xfrm>
              <a:custGeom>
                <a:rect b="b" l="l" r="r" t="t"/>
                <a:pathLst>
                  <a:path extrusionOk="0" h="4116" w="1391">
                    <a:moveTo>
                      <a:pt x="1180" y="0"/>
                    </a:moveTo>
                    <a:lnTo>
                      <a:pt x="0" y="4055"/>
                    </a:lnTo>
                    <a:lnTo>
                      <a:pt x="207" y="4115"/>
                    </a:lnTo>
                    <a:lnTo>
                      <a:pt x="1390" y="60"/>
                    </a:lnTo>
                    <a:lnTo>
                      <a:pt x="1180"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9"/>
              <p:cNvSpPr/>
              <p:nvPr/>
            </p:nvSpPr>
            <p:spPr>
              <a:xfrm>
                <a:off x="7720192" y="1072050"/>
                <a:ext cx="299802" cy="245360"/>
              </a:xfrm>
              <a:custGeom>
                <a:rect b="b" l="l" r="r" t="t"/>
                <a:pathLst>
                  <a:path extrusionOk="0" h="3290" w="4020">
                    <a:moveTo>
                      <a:pt x="1451" y="1"/>
                    </a:moveTo>
                    <a:cubicBezTo>
                      <a:pt x="850" y="1"/>
                      <a:pt x="366" y="322"/>
                      <a:pt x="1" y="817"/>
                    </a:cubicBezTo>
                    <a:cubicBezTo>
                      <a:pt x="436" y="978"/>
                      <a:pt x="900" y="1059"/>
                      <a:pt x="1365" y="1059"/>
                    </a:cubicBezTo>
                    <a:cubicBezTo>
                      <a:pt x="1814" y="1059"/>
                      <a:pt x="2264" y="983"/>
                      <a:pt x="2686" y="830"/>
                    </a:cubicBezTo>
                    <a:cubicBezTo>
                      <a:pt x="2820" y="1740"/>
                      <a:pt x="3283" y="2623"/>
                      <a:pt x="3936" y="3289"/>
                    </a:cubicBezTo>
                    <a:lnTo>
                      <a:pt x="3949" y="3256"/>
                    </a:lnTo>
                    <a:lnTo>
                      <a:pt x="4016" y="3113"/>
                    </a:lnTo>
                    <a:lnTo>
                      <a:pt x="4016" y="3026"/>
                    </a:lnTo>
                    <a:lnTo>
                      <a:pt x="4016" y="2996"/>
                    </a:lnTo>
                    <a:cubicBezTo>
                      <a:pt x="4020" y="2670"/>
                      <a:pt x="3969" y="1730"/>
                      <a:pt x="3446" y="990"/>
                    </a:cubicBezTo>
                    <a:cubicBezTo>
                      <a:pt x="3086" y="481"/>
                      <a:pt x="2503" y="61"/>
                      <a:pt x="1556" y="4"/>
                    </a:cubicBezTo>
                    <a:cubicBezTo>
                      <a:pt x="1521" y="2"/>
                      <a:pt x="1486" y="1"/>
                      <a:pt x="145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9"/>
              <p:cNvSpPr/>
              <p:nvPr/>
            </p:nvSpPr>
            <p:spPr>
              <a:xfrm>
                <a:off x="7956526" y="1278404"/>
                <a:ext cx="111419" cy="140728"/>
              </a:xfrm>
              <a:custGeom>
                <a:rect b="b" l="l" r="r" t="t"/>
                <a:pathLst>
                  <a:path extrusionOk="0" h="1887" w="1494">
                    <a:moveTo>
                      <a:pt x="648" y="1"/>
                    </a:moveTo>
                    <a:cubicBezTo>
                      <a:pt x="477" y="1"/>
                      <a:pt x="303" y="77"/>
                      <a:pt x="207" y="216"/>
                    </a:cubicBezTo>
                    <a:lnTo>
                      <a:pt x="0" y="1782"/>
                    </a:lnTo>
                    <a:cubicBezTo>
                      <a:pt x="135" y="1853"/>
                      <a:pt x="286" y="1886"/>
                      <a:pt x="437" y="1886"/>
                    </a:cubicBezTo>
                    <a:cubicBezTo>
                      <a:pt x="729" y="1886"/>
                      <a:pt x="1024" y="1762"/>
                      <a:pt x="1211" y="1536"/>
                    </a:cubicBezTo>
                    <a:cubicBezTo>
                      <a:pt x="1494" y="1189"/>
                      <a:pt x="1494" y="646"/>
                      <a:pt x="1214" y="299"/>
                    </a:cubicBezTo>
                    <a:cubicBezTo>
                      <a:pt x="1091" y="146"/>
                      <a:pt x="917" y="29"/>
                      <a:pt x="723" y="6"/>
                    </a:cubicBezTo>
                    <a:cubicBezTo>
                      <a:pt x="699" y="2"/>
                      <a:pt x="673" y="1"/>
                      <a:pt x="648" y="1"/>
                    </a:cubicBezTo>
                    <a:close/>
                  </a:path>
                </a:pathLst>
              </a:custGeom>
              <a:solidFill>
                <a:srgbClr val="9E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9"/>
              <p:cNvSpPr/>
              <p:nvPr/>
            </p:nvSpPr>
            <p:spPr>
              <a:xfrm>
                <a:off x="7997767" y="1311143"/>
                <a:ext cx="42360" cy="66374"/>
              </a:xfrm>
              <a:custGeom>
                <a:rect b="b" l="l" r="r" t="t"/>
                <a:pathLst>
                  <a:path extrusionOk="0" h="890" w="568">
                    <a:moveTo>
                      <a:pt x="167" y="0"/>
                    </a:moveTo>
                    <a:lnTo>
                      <a:pt x="27" y="137"/>
                    </a:lnTo>
                    <a:cubicBezTo>
                      <a:pt x="110" y="347"/>
                      <a:pt x="101" y="594"/>
                      <a:pt x="1" y="794"/>
                    </a:cubicBezTo>
                    <a:lnTo>
                      <a:pt x="194" y="890"/>
                    </a:lnTo>
                    <a:cubicBezTo>
                      <a:pt x="284" y="703"/>
                      <a:pt x="318" y="490"/>
                      <a:pt x="287" y="283"/>
                    </a:cubicBezTo>
                    <a:lnTo>
                      <a:pt x="287" y="283"/>
                    </a:lnTo>
                    <a:lnTo>
                      <a:pt x="481" y="370"/>
                    </a:lnTo>
                    <a:lnTo>
                      <a:pt x="567" y="174"/>
                    </a:lnTo>
                    <a:lnTo>
                      <a:pt x="167"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9"/>
              <p:cNvSpPr/>
              <p:nvPr/>
            </p:nvSpPr>
            <p:spPr>
              <a:xfrm>
                <a:off x="7750246" y="2391910"/>
                <a:ext cx="121636" cy="58021"/>
              </a:xfrm>
              <a:custGeom>
                <a:rect b="b" l="l" r="r" t="t"/>
                <a:pathLst>
                  <a:path extrusionOk="0" h="778" w="1631">
                    <a:moveTo>
                      <a:pt x="74" y="1"/>
                    </a:moveTo>
                    <a:lnTo>
                      <a:pt x="1" y="204"/>
                    </a:lnTo>
                    <a:lnTo>
                      <a:pt x="1553" y="777"/>
                    </a:lnTo>
                    <a:lnTo>
                      <a:pt x="1630" y="578"/>
                    </a:lnTo>
                    <a:lnTo>
                      <a:pt x="74"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9"/>
              <p:cNvSpPr/>
              <p:nvPr/>
            </p:nvSpPr>
            <p:spPr>
              <a:xfrm>
                <a:off x="8181078" y="3156332"/>
                <a:ext cx="640994" cy="785674"/>
              </a:xfrm>
              <a:custGeom>
                <a:rect b="b" l="l" r="r" t="t"/>
                <a:pathLst>
                  <a:path extrusionOk="0" h="10535" w="8595">
                    <a:moveTo>
                      <a:pt x="8401" y="0"/>
                    </a:moveTo>
                    <a:cubicBezTo>
                      <a:pt x="6031" y="490"/>
                      <a:pt x="3849" y="1826"/>
                      <a:pt x="2336" y="3713"/>
                    </a:cubicBezTo>
                    <a:cubicBezTo>
                      <a:pt x="826" y="5599"/>
                      <a:pt x="0" y="8118"/>
                      <a:pt x="40" y="10534"/>
                    </a:cubicBezTo>
                    <a:lnTo>
                      <a:pt x="2389" y="10534"/>
                    </a:lnTo>
                    <a:cubicBezTo>
                      <a:pt x="4069" y="9651"/>
                      <a:pt x="6018" y="7788"/>
                      <a:pt x="7011" y="6092"/>
                    </a:cubicBezTo>
                    <a:lnTo>
                      <a:pt x="5442" y="5945"/>
                    </a:lnTo>
                    <a:lnTo>
                      <a:pt x="7464" y="5209"/>
                    </a:lnTo>
                    <a:cubicBezTo>
                      <a:pt x="8207" y="3589"/>
                      <a:pt x="8594" y="1763"/>
                      <a:pt x="8401" y="0"/>
                    </a:cubicBez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9"/>
              <p:cNvSpPr/>
              <p:nvPr/>
            </p:nvSpPr>
            <p:spPr>
              <a:xfrm>
                <a:off x="7957348" y="2727889"/>
                <a:ext cx="496910" cy="1214122"/>
              </a:xfrm>
              <a:custGeom>
                <a:rect b="b" l="l" r="r" t="t"/>
                <a:pathLst>
                  <a:path extrusionOk="0" h="16280" w="6663">
                    <a:moveTo>
                      <a:pt x="5786" y="1"/>
                    </a:moveTo>
                    <a:cubicBezTo>
                      <a:pt x="4009" y="1240"/>
                      <a:pt x="2567" y="2940"/>
                      <a:pt x="1607" y="4875"/>
                    </a:cubicBezTo>
                    <a:lnTo>
                      <a:pt x="2400" y="7838"/>
                    </a:lnTo>
                    <a:lnTo>
                      <a:pt x="1033" y="6222"/>
                    </a:lnTo>
                    <a:cubicBezTo>
                      <a:pt x="961" y="6425"/>
                      <a:pt x="894" y="6632"/>
                      <a:pt x="830" y="6842"/>
                    </a:cubicBezTo>
                    <a:cubicBezTo>
                      <a:pt x="1" y="9588"/>
                      <a:pt x="127" y="13610"/>
                      <a:pt x="1177" y="16279"/>
                    </a:cubicBezTo>
                    <a:lnTo>
                      <a:pt x="3740" y="16279"/>
                    </a:lnTo>
                    <a:cubicBezTo>
                      <a:pt x="5703" y="13190"/>
                      <a:pt x="6662" y="9211"/>
                      <a:pt x="6596" y="5355"/>
                    </a:cubicBezTo>
                    <a:lnTo>
                      <a:pt x="6596" y="5355"/>
                    </a:lnTo>
                    <a:lnTo>
                      <a:pt x="5063" y="5832"/>
                    </a:lnTo>
                    <a:lnTo>
                      <a:pt x="6559" y="4455"/>
                    </a:lnTo>
                    <a:cubicBezTo>
                      <a:pt x="6469" y="2916"/>
                      <a:pt x="6212" y="1410"/>
                      <a:pt x="5786" y="1"/>
                    </a:cubicBezTo>
                    <a:close/>
                  </a:path>
                </a:pathLst>
              </a:custGeom>
              <a:solidFill>
                <a:srgbClr val="CB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9"/>
              <p:cNvSpPr/>
              <p:nvPr/>
            </p:nvSpPr>
            <p:spPr>
              <a:xfrm>
                <a:off x="8081891" y="3039769"/>
                <a:ext cx="220526" cy="902910"/>
              </a:xfrm>
              <a:custGeom>
                <a:rect b="b" l="l" r="r" t="t"/>
                <a:pathLst>
                  <a:path extrusionOk="0" h="12107" w="2957">
                    <a:moveTo>
                      <a:pt x="2746" y="1"/>
                    </a:moveTo>
                    <a:lnTo>
                      <a:pt x="0" y="12060"/>
                    </a:lnTo>
                    <a:lnTo>
                      <a:pt x="210" y="12107"/>
                    </a:lnTo>
                    <a:lnTo>
                      <a:pt x="2956" y="47"/>
                    </a:lnTo>
                    <a:lnTo>
                      <a:pt x="2746"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9"/>
              <p:cNvSpPr/>
              <p:nvPr/>
            </p:nvSpPr>
            <p:spPr>
              <a:xfrm>
                <a:off x="7602287" y="2903070"/>
                <a:ext cx="564403" cy="1038939"/>
              </a:xfrm>
              <a:custGeom>
                <a:rect b="b" l="l" r="r" t="t"/>
                <a:pathLst>
                  <a:path extrusionOk="0" h="13931" w="7568">
                    <a:moveTo>
                      <a:pt x="1116" y="1"/>
                    </a:moveTo>
                    <a:cubicBezTo>
                      <a:pt x="167" y="2383"/>
                      <a:pt x="0" y="5076"/>
                      <a:pt x="653" y="7555"/>
                    </a:cubicBezTo>
                    <a:cubicBezTo>
                      <a:pt x="690" y="7698"/>
                      <a:pt x="730" y="7838"/>
                      <a:pt x="770" y="7978"/>
                    </a:cubicBezTo>
                    <a:lnTo>
                      <a:pt x="3006" y="9268"/>
                    </a:lnTo>
                    <a:lnTo>
                      <a:pt x="1180" y="9118"/>
                    </a:lnTo>
                    <a:lnTo>
                      <a:pt x="1180" y="9118"/>
                    </a:lnTo>
                    <a:cubicBezTo>
                      <a:pt x="1956" y="10984"/>
                      <a:pt x="3195" y="12667"/>
                      <a:pt x="4768" y="13930"/>
                    </a:cubicBezTo>
                    <a:lnTo>
                      <a:pt x="7568" y="13930"/>
                    </a:lnTo>
                    <a:cubicBezTo>
                      <a:pt x="7301" y="9041"/>
                      <a:pt x="4842" y="3183"/>
                      <a:pt x="1116" y="1"/>
                    </a:cubicBezTo>
                    <a:close/>
                  </a:path>
                </a:pathLst>
              </a:cu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9"/>
              <p:cNvSpPr/>
              <p:nvPr/>
            </p:nvSpPr>
            <p:spPr>
              <a:xfrm>
                <a:off x="7753082" y="3166773"/>
                <a:ext cx="352230" cy="777396"/>
              </a:xfrm>
              <a:custGeom>
                <a:rect b="b" l="l" r="r" t="t"/>
                <a:pathLst>
                  <a:path extrusionOk="0" h="10424" w="4723">
                    <a:moveTo>
                      <a:pt x="201" y="0"/>
                    </a:moveTo>
                    <a:lnTo>
                      <a:pt x="1" y="87"/>
                    </a:lnTo>
                    <a:lnTo>
                      <a:pt x="4523" y="10424"/>
                    </a:lnTo>
                    <a:lnTo>
                      <a:pt x="4723" y="10337"/>
                    </a:lnTo>
                    <a:lnTo>
                      <a:pt x="201"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9"/>
              <p:cNvSpPr/>
              <p:nvPr/>
            </p:nvSpPr>
            <p:spPr>
              <a:xfrm>
                <a:off x="7780150" y="3869600"/>
                <a:ext cx="734930" cy="813568"/>
              </a:xfrm>
              <a:custGeom>
                <a:rect b="b" l="l" r="r" t="t"/>
                <a:pathLst>
                  <a:path extrusionOk="0" h="8349" w="7542">
                    <a:moveTo>
                      <a:pt x="0" y="1"/>
                    </a:moveTo>
                    <a:lnTo>
                      <a:pt x="630" y="6883"/>
                    </a:lnTo>
                    <a:cubicBezTo>
                      <a:pt x="707" y="7712"/>
                      <a:pt x="1403" y="8349"/>
                      <a:pt x="2236" y="8349"/>
                    </a:cubicBezTo>
                    <a:lnTo>
                      <a:pt x="5302" y="8349"/>
                    </a:lnTo>
                    <a:cubicBezTo>
                      <a:pt x="6135" y="8349"/>
                      <a:pt x="6832" y="7712"/>
                      <a:pt x="6908" y="6883"/>
                    </a:cubicBezTo>
                    <a:lnTo>
                      <a:pt x="7541" y="1"/>
                    </a:lnTo>
                    <a:close/>
                  </a:path>
                </a:pathLst>
              </a:custGeom>
              <a:solidFill>
                <a:srgbClr val="DD90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2" name="Google Shape;892;p49"/>
          <p:cNvSpPr txBox="1"/>
          <p:nvPr>
            <p:ph type="ctrTitle"/>
          </p:nvPr>
        </p:nvSpPr>
        <p:spPr>
          <a:xfrm>
            <a:off x="1145775" y="2047375"/>
            <a:ext cx="4655400" cy="136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Design</a:t>
            </a:r>
            <a:endParaRPr>
              <a:solidFill>
                <a:schemeClr val="dk1"/>
              </a:solidFill>
            </a:endParaRPr>
          </a:p>
          <a:p>
            <a:pPr indent="0" lvl="0" marL="0" rtl="0" algn="l">
              <a:spcBef>
                <a:spcPts val="0"/>
              </a:spcBef>
              <a:spcAft>
                <a:spcPts val="0"/>
              </a:spcAft>
              <a:buNone/>
            </a:pPr>
            <a:r>
              <a:rPr lang="es">
                <a:solidFill>
                  <a:schemeClr val="dk1"/>
                </a:solidFill>
              </a:rPr>
              <a:t>Evolution</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grpSp>
        <p:nvGrpSpPr>
          <p:cNvPr id="897" name="Google Shape;897;p50"/>
          <p:cNvGrpSpPr/>
          <p:nvPr/>
        </p:nvGrpSpPr>
        <p:grpSpPr>
          <a:xfrm>
            <a:off x="1547237" y="4248285"/>
            <a:ext cx="6049523" cy="431980"/>
            <a:chOff x="238125" y="2506075"/>
            <a:chExt cx="7115411" cy="673075"/>
          </a:xfrm>
        </p:grpSpPr>
        <p:sp>
          <p:nvSpPr>
            <p:cNvPr id="898" name="Google Shape;898;p5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F3DA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99" name="Google Shape;899;p5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00" name="Google Shape;900;p5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01" name="Google Shape;901;p5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02" name="Google Shape;902;p5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903" name="Google Shape;903;p50"/>
          <p:cNvSpPr txBox="1"/>
          <p:nvPr/>
        </p:nvSpPr>
        <p:spPr>
          <a:xfrm>
            <a:off x="3549313" y="4624424"/>
            <a:ext cx="20454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i="1" lang="es" sz="1000">
                <a:solidFill>
                  <a:srgbClr val="434343"/>
                </a:solidFill>
                <a:latin typeface="Muli"/>
                <a:ea typeface="Muli"/>
                <a:cs typeface="Muli"/>
                <a:sym typeface="Muli"/>
              </a:rPr>
              <a:t>Prototyping Stages</a:t>
            </a:r>
            <a:endParaRPr i="1" sz="1000">
              <a:solidFill>
                <a:srgbClr val="434343"/>
              </a:solidFill>
              <a:latin typeface="Muli"/>
              <a:ea typeface="Muli"/>
              <a:cs typeface="Muli"/>
              <a:sym typeface="Muli"/>
            </a:endParaRPr>
          </a:p>
        </p:txBody>
      </p:sp>
      <p:sp>
        <p:nvSpPr>
          <p:cNvPr id="904" name="Google Shape;904;p50"/>
          <p:cNvSpPr txBox="1"/>
          <p:nvPr/>
        </p:nvSpPr>
        <p:spPr>
          <a:xfrm>
            <a:off x="1743304" y="4255000"/>
            <a:ext cx="1023600" cy="8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s" sz="1300">
                <a:latin typeface="Anaheim"/>
                <a:ea typeface="Anaheim"/>
                <a:cs typeface="Anaheim"/>
                <a:sym typeface="Anaheim"/>
              </a:rPr>
              <a:t>Low-Fi</a:t>
            </a:r>
            <a:endParaRPr b="1" i="1" sz="1300">
              <a:latin typeface="Anaheim"/>
              <a:ea typeface="Anaheim"/>
              <a:cs typeface="Anaheim"/>
              <a:sym typeface="Anaheim"/>
            </a:endParaRPr>
          </a:p>
          <a:p>
            <a:pPr indent="0" lvl="0" marL="0" rtl="0" algn="ctr">
              <a:spcBef>
                <a:spcPts val="1600"/>
              </a:spcBef>
              <a:spcAft>
                <a:spcPts val="1600"/>
              </a:spcAft>
              <a:buNone/>
            </a:pPr>
            <a:r>
              <a:t/>
            </a:r>
            <a:endParaRPr b="1" sz="1300">
              <a:solidFill>
                <a:srgbClr val="434343"/>
              </a:solidFill>
              <a:latin typeface="Anaheim"/>
              <a:ea typeface="Anaheim"/>
              <a:cs typeface="Anaheim"/>
              <a:sym typeface="Anaheim"/>
            </a:endParaRPr>
          </a:p>
        </p:txBody>
      </p:sp>
      <p:sp>
        <p:nvSpPr>
          <p:cNvPr id="905" name="Google Shape;905;p50"/>
          <p:cNvSpPr txBox="1"/>
          <p:nvPr/>
        </p:nvSpPr>
        <p:spPr>
          <a:xfrm>
            <a:off x="2901831" y="4255000"/>
            <a:ext cx="1023600" cy="8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s" sz="1300">
                <a:latin typeface="Anaheim"/>
                <a:ea typeface="Anaheim"/>
                <a:cs typeface="Anaheim"/>
                <a:sym typeface="Anaheim"/>
              </a:rPr>
              <a:t>Med-Fi 1</a:t>
            </a:r>
            <a:endParaRPr b="1" i="1" sz="1300">
              <a:latin typeface="Anaheim"/>
              <a:ea typeface="Anaheim"/>
              <a:cs typeface="Anaheim"/>
              <a:sym typeface="Anaheim"/>
            </a:endParaRPr>
          </a:p>
          <a:p>
            <a:pPr indent="0" lvl="0" marL="0" rtl="0" algn="ctr">
              <a:spcBef>
                <a:spcPts val="1600"/>
              </a:spcBef>
              <a:spcAft>
                <a:spcPts val="1600"/>
              </a:spcAft>
              <a:buNone/>
            </a:pPr>
            <a:r>
              <a:t/>
            </a:r>
            <a:endParaRPr sz="1300">
              <a:latin typeface="Anaheim"/>
              <a:ea typeface="Anaheim"/>
              <a:cs typeface="Anaheim"/>
              <a:sym typeface="Anaheim"/>
            </a:endParaRPr>
          </a:p>
        </p:txBody>
      </p:sp>
      <p:sp>
        <p:nvSpPr>
          <p:cNvPr id="906" name="Google Shape;906;p50"/>
          <p:cNvSpPr txBox="1"/>
          <p:nvPr/>
        </p:nvSpPr>
        <p:spPr>
          <a:xfrm>
            <a:off x="4060389" y="4255005"/>
            <a:ext cx="1023600" cy="45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s" sz="1300">
                <a:latin typeface="Anaheim"/>
                <a:ea typeface="Anaheim"/>
                <a:cs typeface="Anaheim"/>
                <a:sym typeface="Anaheim"/>
              </a:rPr>
              <a:t>Med-Fi 2</a:t>
            </a:r>
            <a:endParaRPr b="1" i="1" sz="1300">
              <a:latin typeface="Anaheim"/>
              <a:ea typeface="Anaheim"/>
              <a:cs typeface="Anaheim"/>
              <a:sym typeface="Anaheim"/>
            </a:endParaRPr>
          </a:p>
          <a:p>
            <a:pPr indent="0" lvl="0" marL="0" rtl="0" algn="ctr">
              <a:spcBef>
                <a:spcPts val="1600"/>
              </a:spcBef>
              <a:spcAft>
                <a:spcPts val="1600"/>
              </a:spcAft>
              <a:buNone/>
            </a:pPr>
            <a:r>
              <a:t/>
            </a:r>
            <a:endParaRPr sz="1300">
              <a:latin typeface="Anaheim"/>
              <a:ea typeface="Anaheim"/>
              <a:cs typeface="Anaheim"/>
              <a:sym typeface="Anaheim"/>
            </a:endParaRPr>
          </a:p>
        </p:txBody>
      </p:sp>
      <p:sp>
        <p:nvSpPr>
          <p:cNvPr id="907" name="Google Shape;907;p50"/>
          <p:cNvSpPr txBox="1"/>
          <p:nvPr/>
        </p:nvSpPr>
        <p:spPr>
          <a:xfrm>
            <a:off x="5218920" y="4255282"/>
            <a:ext cx="1023600" cy="8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s" sz="1300">
                <a:latin typeface="Anaheim"/>
                <a:ea typeface="Anaheim"/>
                <a:cs typeface="Anaheim"/>
                <a:sym typeface="Anaheim"/>
              </a:rPr>
              <a:t>Med-Fi 3</a:t>
            </a:r>
            <a:endParaRPr b="1" i="1" sz="1300">
              <a:latin typeface="Anaheim"/>
              <a:ea typeface="Anaheim"/>
              <a:cs typeface="Anaheim"/>
              <a:sym typeface="Anaheim"/>
            </a:endParaRPr>
          </a:p>
          <a:p>
            <a:pPr indent="0" lvl="0" marL="0" rtl="0" algn="ctr">
              <a:spcBef>
                <a:spcPts val="1600"/>
              </a:spcBef>
              <a:spcAft>
                <a:spcPts val="1600"/>
              </a:spcAft>
              <a:buNone/>
            </a:pPr>
            <a:r>
              <a:t/>
            </a:r>
            <a:endParaRPr sz="1300">
              <a:latin typeface="Anaheim"/>
              <a:ea typeface="Anaheim"/>
              <a:cs typeface="Anaheim"/>
              <a:sym typeface="Anaheim"/>
            </a:endParaRPr>
          </a:p>
        </p:txBody>
      </p:sp>
      <p:sp>
        <p:nvSpPr>
          <p:cNvPr id="908" name="Google Shape;908;p50"/>
          <p:cNvSpPr txBox="1"/>
          <p:nvPr/>
        </p:nvSpPr>
        <p:spPr>
          <a:xfrm>
            <a:off x="6377447" y="4255282"/>
            <a:ext cx="1023600" cy="8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s" sz="1300">
                <a:latin typeface="Anaheim"/>
                <a:ea typeface="Anaheim"/>
                <a:cs typeface="Anaheim"/>
                <a:sym typeface="Anaheim"/>
              </a:rPr>
              <a:t>Final</a:t>
            </a:r>
            <a:endParaRPr b="1" i="1" sz="1300">
              <a:latin typeface="Anaheim"/>
              <a:ea typeface="Anaheim"/>
              <a:cs typeface="Anaheim"/>
              <a:sym typeface="Anaheim"/>
            </a:endParaRPr>
          </a:p>
          <a:p>
            <a:pPr indent="0" lvl="0" marL="0" rtl="0" algn="ctr">
              <a:spcBef>
                <a:spcPts val="1600"/>
              </a:spcBef>
              <a:spcAft>
                <a:spcPts val="1600"/>
              </a:spcAft>
              <a:buNone/>
            </a:pPr>
            <a:r>
              <a:t/>
            </a:r>
            <a:endParaRPr sz="1300">
              <a:latin typeface="Anaheim"/>
              <a:ea typeface="Anaheim"/>
              <a:cs typeface="Anaheim"/>
              <a:sym typeface="Anaheim"/>
            </a:endParaRPr>
          </a:p>
        </p:txBody>
      </p:sp>
      <p:sp>
        <p:nvSpPr>
          <p:cNvPr id="909" name="Google Shape;909;p50"/>
          <p:cNvSpPr/>
          <p:nvPr/>
        </p:nvSpPr>
        <p:spPr>
          <a:xfrm rot="-5400000">
            <a:off x="3274773" y="1296089"/>
            <a:ext cx="2162400" cy="2066700"/>
          </a:xfrm>
          <a:prstGeom prst="blockArc">
            <a:avLst>
              <a:gd fmla="val 10800000" name="adj1"/>
              <a:gd fmla="val 22752" name="adj2"/>
              <a:gd fmla="val 7820"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0"/>
          <p:cNvSpPr/>
          <p:nvPr/>
        </p:nvSpPr>
        <p:spPr>
          <a:xfrm rot="5400000">
            <a:off x="3455228" y="1296109"/>
            <a:ext cx="2162400" cy="2066700"/>
          </a:xfrm>
          <a:prstGeom prst="blockArc">
            <a:avLst>
              <a:gd fmla="val 10800000" name="adj1"/>
              <a:gd fmla="val 22752" name="adj2"/>
              <a:gd fmla="val 7820"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0"/>
          <p:cNvSpPr/>
          <p:nvPr/>
        </p:nvSpPr>
        <p:spPr>
          <a:xfrm>
            <a:off x="5012561" y="1400675"/>
            <a:ext cx="288600" cy="302100"/>
          </a:xfrm>
          <a:prstGeom prst="ellipse">
            <a:avLst/>
          </a:pr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0"/>
          <p:cNvSpPr/>
          <p:nvPr/>
        </p:nvSpPr>
        <p:spPr>
          <a:xfrm>
            <a:off x="5012561" y="2956177"/>
            <a:ext cx="288600" cy="302100"/>
          </a:xfrm>
          <a:prstGeom prst="ellipse">
            <a:avLst/>
          </a:pr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0"/>
          <p:cNvSpPr/>
          <p:nvPr/>
        </p:nvSpPr>
        <p:spPr>
          <a:xfrm>
            <a:off x="5357582" y="2178426"/>
            <a:ext cx="288600" cy="302100"/>
          </a:xfrm>
          <a:prstGeom prst="ellipse">
            <a:avLst/>
          </a:pr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0"/>
          <p:cNvSpPr/>
          <p:nvPr/>
        </p:nvSpPr>
        <p:spPr>
          <a:xfrm flipH="1">
            <a:off x="3591237" y="1400675"/>
            <a:ext cx="288600" cy="302100"/>
          </a:xfrm>
          <a:prstGeom prst="ellipse">
            <a:avLst/>
          </a:pr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latin typeface="Muli"/>
              <a:ea typeface="Muli"/>
              <a:cs typeface="Muli"/>
              <a:sym typeface="Muli"/>
            </a:endParaRPr>
          </a:p>
        </p:txBody>
      </p:sp>
      <p:sp>
        <p:nvSpPr>
          <p:cNvPr id="915" name="Google Shape;915;p50"/>
          <p:cNvSpPr/>
          <p:nvPr/>
        </p:nvSpPr>
        <p:spPr>
          <a:xfrm flipH="1">
            <a:off x="3591237" y="2956177"/>
            <a:ext cx="288600" cy="302100"/>
          </a:xfrm>
          <a:prstGeom prst="ellipse">
            <a:avLst/>
          </a:pr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0"/>
          <p:cNvSpPr/>
          <p:nvPr/>
        </p:nvSpPr>
        <p:spPr>
          <a:xfrm flipH="1">
            <a:off x="3246215" y="2178426"/>
            <a:ext cx="288600" cy="302100"/>
          </a:xfrm>
          <a:prstGeom prst="ellipse">
            <a:avLst/>
          </a:pr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917" name="Google Shape;917;p50"/>
          <p:cNvSpPr txBox="1"/>
          <p:nvPr>
            <p:ph idx="4294967295" type="title"/>
          </p:nvPr>
        </p:nvSpPr>
        <p:spPr>
          <a:xfrm>
            <a:off x="6135500" y="964175"/>
            <a:ext cx="1893900" cy="4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 sz="1800"/>
              <a:t>Insurance Types</a:t>
            </a:r>
            <a:endParaRPr b="0" sz="1800"/>
          </a:p>
        </p:txBody>
      </p:sp>
      <p:sp>
        <p:nvSpPr>
          <p:cNvPr id="918" name="Google Shape;918;p50"/>
          <p:cNvSpPr txBox="1"/>
          <p:nvPr>
            <p:ph idx="4294967295" type="title"/>
          </p:nvPr>
        </p:nvSpPr>
        <p:spPr>
          <a:xfrm>
            <a:off x="6133575" y="2026925"/>
            <a:ext cx="1893900" cy="4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 sz="1800"/>
              <a:t>Employment Status</a:t>
            </a:r>
            <a:endParaRPr b="0" sz="1800"/>
          </a:p>
        </p:txBody>
      </p:sp>
      <p:sp>
        <p:nvSpPr>
          <p:cNvPr id="919" name="Google Shape;919;p50"/>
          <p:cNvSpPr txBox="1"/>
          <p:nvPr>
            <p:ph idx="4294967295" type="title"/>
          </p:nvPr>
        </p:nvSpPr>
        <p:spPr>
          <a:xfrm>
            <a:off x="6135500" y="3137600"/>
            <a:ext cx="1893900" cy="4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 sz="1800"/>
              <a:t>Industry</a:t>
            </a:r>
            <a:endParaRPr b="0" sz="1800"/>
          </a:p>
        </p:txBody>
      </p:sp>
      <p:sp>
        <p:nvSpPr>
          <p:cNvPr id="920" name="Google Shape;920;p50"/>
          <p:cNvSpPr txBox="1"/>
          <p:nvPr>
            <p:ph idx="4294967295" type="title"/>
          </p:nvPr>
        </p:nvSpPr>
        <p:spPr>
          <a:xfrm>
            <a:off x="941325" y="830675"/>
            <a:ext cx="1893900" cy="720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s" sz="1800"/>
              <a:t>Reddit-style Forum Usage</a:t>
            </a:r>
            <a:endParaRPr b="0" sz="1800"/>
          </a:p>
        </p:txBody>
      </p:sp>
      <p:sp>
        <p:nvSpPr>
          <p:cNvPr id="921" name="Google Shape;921;p50"/>
          <p:cNvSpPr txBox="1"/>
          <p:nvPr>
            <p:ph idx="4294967295" type="title"/>
          </p:nvPr>
        </p:nvSpPr>
        <p:spPr>
          <a:xfrm>
            <a:off x="864925" y="2026913"/>
            <a:ext cx="1893900" cy="45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s" sz="1800"/>
              <a:t>Technology Usage</a:t>
            </a:r>
            <a:endParaRPr b="0" sz="1800"/>
          </a:p>
        </p:txBody>
      </p:sp>
      <p:sp>
        <p:nvSpPr>
          <p:cNvPr id="922" name="Google Shape;922;p50"/>
          <p:cNvSpPr txBox="1"/>
          <p:nvPr>
            <p:ph idx="4294967295" type="title"/>
          </p:nvPr>
        </p:nvSpPr>
        <p:spPr>
          <a:xfrm>
            <a:off x="495350" y="2956163"/>
            <a:ext cx="2194800" cy="45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s" sz="1800"/>
              <a:t>Healthcare knowledge</a:t>
            </a:r>
            <a:endParaRPr b="0" sz="1800"/>
          </a:p>
        </p:txBody>
      </p:sp>
      <p:cxnSp>
        <p:nvCxnSpPr>
          <p:cNvPr id="923" name="Google Shape;923;p50"/>
          <p:cNvCxnSpPr>
            <a:stCxn id="913" idx="6"/>
          </p:cNvCxnSpPr>
          <p:nvPr/>
        </p:nvCxnSpPr>
        <p:spPr>
          <a:xfrm flipH="1" rot="10800000">
            <a:off x="5646182" y="2326776"/>
            <a:ext cx="411000" cy="2700"/>
          </a:xfrm>
          <a:prstGeom prst="straightConnector1">
            <a:avLst/>
          </a:prstGeom>
          <a:noFill/>
          <a:ln cap="flat" cmpd="sng" w="19050">
            <a:solidFill>
              <a:srgbClr val="DF8B60"/>
            </a:solidFill>
            <a:prstDash val="solid"/>
            <a:round/>
            <a:headEnd len="med" w="med" type="none"/>
            <a:tailEnd len="med" w="med" type="none"/>
          </a:ln>
        </p:spPr>
      </p:cxnSp>
      <p:cxnSp>
        <p:nvCxnSpPr>
          <p:cNvPr id="924" name="Google Shape;924;p50"/>
          <p:cNvCxnSpPr>
            <a:stCxn id="916" idx="6"/>
          </p:cNvCxnSpPr>
          <p:nvPr/>
        </p:nvCxnSpPr>
        <p:spPr>
          <a:xfrm rot="10800000">
            <a:off x="2835215" y="2326776"/>
            <a:ext cx="411000" cy="2700"/>
          </a:xfrm>
          <a:prstGeom prst="straightConnector1">
            <a:avLst/>
          </a:prstGeom>
          <a:noFill/>
          <a:ln cap="flat" cmpd="sng" w="19050">
            <a:solidFill>
              <a:srgbClr val="DF8B60"/>
            </a:solidFill>
            <a:prstDash val="solid"/>
            <a:round/>
            <a:headEnd len="med" w="med" type="none"/>
            <a:tailEnd len="med" w="med" type="none"/>
          </a:ln>
        </p:spPr>
      </p:cxnSp>
      <p:cxnSp>
        <p:nvCxnSpPr>
          <p:cNvPr id="925" name="Google Shape;925;p50"/>
          <p:cNvCxnSpPr>
            <a:endCxn id="914" idx="0"/>
          </p:cNvCxnSpPr>
          <p:nvPr/>
        </p:nvCxnSpPr>
        <p:spPr>
          <a:xfrm>
            <a:off x="2901837" y="1267775"/>
            <a:ext cx="833700" cy="132900"/>
          </a:xfrm>
          <a:prstGeom prst="bentConnector2">
            <a:avLst/>
          </a:prstGeom>
          <a:noFill/>
          <a:ln cap="flat" cmpd="sng" w="19050">
            <a:solidFill>
              <a:srgbClr val="DF8B60"/>
            </a:solidFill>
            <a:prstDash val="solid"/>
            <a:round/>
            <a:headEnd len="med" w="med" type="none"/>
            <a:tailEnd len="med" w="med" type="none"/>
          </a:ln>
        </p:spPr>
      </p:cxnSp>
      <p:cxnSp>
        <p:nvCxnSpPr>
          <p:cNvPr id="926" name="Google Shape;926;p50"/>
          <p:cNvCxnSpPr>
            <a:stCxn id="911" idx="0"/>
          </p:cNvCxnSpPr>
          <p:nvPr/>
        </p:nvCxnSpPr>
        <p:spPr>
          <a:xfrm rot="-5400000">
            <a:off x="5507261" y="917375"/>
            <a:ext cx="132900" cy="833700"/>
          </a:xfrm>
          <a:prstGeom prst="bentConnector2">
            <a:avLst/>
          </a:prstGeom>
          <a:noFill/>
          <a:ln cap="flat" cmpd="sng" w="19050">
            <a:solidFill>
              <a:srgbClr val="DF8B60"/>
            </a:solidFill>
            <a:prstDash val="solid"/>
            <a:round/>
            <a:headEnd len="med" w="med" type="none"/>
            <a:tailEnd len="med" w="med" type="none"/>
          </a:ln>
        </p:spPr>
      </p:cxnSp>
      <p:cxnSp>
        <p:nvCxnSpPr>
          <p:cNvPr id="927" name="Google Shape;927;p50"/>
          <p:cNvCxnSpPr>
            <a:endCxn id="915" idx="4"/>
          </p:cNvCxnSpPr>
          <p:nvPr/>
        </p:nvCxnSpPr>
        <p:spPr>
          <a:xfrm flipH="1" rot="10800000">
            <a:off x="2901837" y="3258277"/>
            <a:ext cx="833700" cy="128400"/>
          </a:xfrm>
          <a:prstGeom prst="bentConnector2">
            <a:avLst/>
          </a:prstGeom>
          <a:noFill/>
          <a:ln cap="flat" cmpd="sng" w="19050">
            <a:solidFill>
              <a:srgbClr val="DF8B60"/>
            </a:solidFill>
            <a:prstDash val="solid"/>
            <a:round/>
            <a:headEnd len="med" w="med" type="none"/>
            <a:tailEnd len="med" w="med" type="none"/>
          </a:ln>
        </p:spPr>
      </p:cxnSp>
      <p:cxnSp>
        <p:nvCxnSpPr>
          <p:cNvPr id="928" name="Google Shape;928;p50"/>
          <p:cNvCxnSpPr>
            <a:endCxn id="912" idx="4"/>
          </p:cNvCxnSpPr>
          <p:nvPr/>
        </p:nvCxnSpPr>
        <p:spPr>
          <a:xfrm rot="10800000">
            <a:off x="5156861" y="3258277"/>
            <a:ext cx="833700" cy="128400"/>
          </a:xfrm>
          <a:prstGeom prst="bentConnector2">
            <a:avLst/>
          </a:prstGeom>
          <a:noFill/>
          <a:ln cap="flat" cmpd="sng" w="19050">
            <a:solidFill>
              <a:srgbClr val="DF8B60"/>
            </a:solidFill>
            <a:prstDash val="solid"/>
            <a:round/>
            <a:headEnd len="med" w="med" type="none"/>
            <a:tailEnd len="med" w="med" type="none"/>
          </a:ln>
        </p:spPr>
      </p:cxnSp>
      <p:sp>
        <p:nvSpPr>
          <p:cNvPr id="929" name="Google Shape;929;p50"/>
          <p:cNvSpPr txBox="1"/>
          <p:nvPr>
            <p:ph idx="4294967295" type="body"/>
          </p:nvPr>
        </p:nvSpPr>
        <p:spPr>
          <a:xfrm>
            <a:off x="3547065" y="1845432"/>
            <a:ext cx="1798200" cy="381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s" sz="2200">
                <a:solidFill>
                  <a:srgbClr val="202020"/>
                </a:solidFill>
              </a:rPr>
              <a:t>5 interviewees</a:t>
            </a:r>
            <a:endParaRPr sz="2400">
              <a:solidFill>
                <a:srgbClr val="202020"/>
              </a:solidFill>
            </a:endParaRPr>
          </a:p>
        </p:txBody>
      </p:sp>
      <p:sp>
        <p:nvSpPr>
          <p:cNvPr id="930" name="Google Shape;930;p50"/>
          <p:cNvSpPr txBox="1"/>
          <p:nvPr>
            <p:ph idx="4294967295" type="ctrTitle"/>
          </p:nvPr>
        </p:nvSpPr>
        <p:spPr>
          <a:xfrm>
            <a:off x="343275" y="205800"/>
            <a:ext cx="72219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
                <a:solidFill>
                  <a:srgbClr val="FFFFFF"/>
                </a:solidFill>
              </a:rPr>
              <a:t>Iteration Process</a:t>
            </a:r>
            <a:endParaRPr b="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 name="Shape 319"/>
        <p:cNvGrpSpPr/>
        <p:nvPr/>
      </p:nvGrpSpPr>
      <p:grpSpPr>
        <a:xfrm>
          <a:off x="0" y="0"/>
          <a:ext cx="0" cy="0"/>
          <a:chOff x="0" y="0"/>
          <a:chExt cx="0" cy="0"/>
        </a:xfrm>
      </p:grpSpPr>
      <p:sp>
        <p:nvSpPr>
          <p:cNvPr id="320" name="Google Shape;320;p33"/>
          <p:cNvSpPr txBox="1"/>
          <p:nvPr>
            <p:ph type="title"/>
          </p:nvPr>
        </p:nvSpPr>
        <p:spPr>
          <a:xfrm>
            <a:off x="439200" y="2208550"/>
            <a:ext cx="2662200" cy="67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000"/>
              <a:t>OUR TEAM</a:t>
            </a:r>
            <a:endParaRPr b="0" sz="2000"/>
          </a:p>
        </p:txBody>
      </p:sp>
      <p:sp>
        <p:nvSpPr>
          <p:cNvPr id="321" name="Google Shape;321;p33"/>
          <p:cNvSpPr txBox="1"/>
          <p:nvPr>
            <p:ph idx="1" type="subTitle"/>
          </p:nvPr>
        </p:nvSpPr>
        <p:spPr>
          <a:xfrm>
            <a:off x="3442388" y="1949350"/>
            <a:ext cx="1717500" cy="345600"/>
          </a:xfrm>
          <a:prstGeom prst="rect">
            <a:avLst/>
          </a:prstGeom>
        </p:spPr>
        <p:txBody>
          <a:bodyPr anchorCtr="0" anchor="b" bIns="0" lIns="91425" spcFirstLastPara="1" rIns="91425" wrap="square" tIns="0">
            <a:noAutofit/>
          </a:bodyPr>
          <a:lstStyle/>
          <a:p>
            <a:pPr indent="0" lvl="0" marL="0" rtl="0" algn="ctr">
              <a:spcBef>
                <a:spcPts val="0"/>
              </a:spcBef>
              <a:spcAft>
                <a:spcPts val="1600"/>
              </a:spcAft>
              <a:buNone/>
            </a:pPr>
            <a:r>
              <a:rPr lang="es">
                <a:solidFill>
                  <a:srgbClr val="000000"/>
                </a:solidFill>
              </a:rPr>
              <a:t>MELINDA</a:t>
            </a:r>
            <a:endParaRPr b="0">
              <a:solidFill>
                <a:srgbClr val="000000"/>
              </a:solidFill>
              <a:latin typeface="Reem Kufi"/>
              <a:ea typeface="Reem Kufi"/>
              <a:cs typeface="Reem Kufi"/>
              <a:sym typeface="Reem Kufi"/>
            </a:endParaRPr>
          </a:p>
        </p:txBody>
      </p:sp>
      <p:sp>
        <p:nvSpPr>
          <p:cNvPr id="322" name="Google Shape;322;p33"/>
          <p:cNvSpPr txBox="1"/>
          <p:nvPr>
            <p:ph idx="2" type="subTitle"/>
          </p:nvPr>
        </p:nvSpPr>
        <p:spPr>
          <a:xfrm>
            <a:off x="3442362" y="2062800"/>
            <a:ext cx="1717500" cy="346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a:solidFill>
                  <a:srgbClr val="000000"/>
                </a:solidFill>
              </a:rPr>
              <a:t>M.S. Computer Science ‘20</a:t>
            </a:r>
            <a:br>
              <a:rPr lang="es">
                <a:solidFill>
                  <a:srgbClr val="000000"/>
                </a:solidFill>
              </a:rPr>
            </a:br>
            <a:r>
              <a:rPr lang="es">
                <a:solidFill>
                  <a:srgbClr val="000000"/>
                </a:solidFill>
              </a:rPr>
              <a:t>B.S. Product Design ‘20</a:t>
            </a:r>
            <a:endParaRPr>
              <a:solidFill>
                <a:srgbClr val="000000"/>
              </a:solidFill>
            </a:endParaRPr>
          </a:p>
        </p:txBody>
      </p:sp>
      <p:sp>
        <p:nvSpPr>
          <p:cNvPr id="323" name="Google Shape;323;p33"/>
          <p:cNvSpPr txBox="1"/>
          <p:nvPr>
            <p:ph idx="3" type="subTitle"/>
          </p:nvPr>
        </p:nvSpPr>
        <p:spPr>
          <a:xfrm>
            <a:off x="2362588" y="3652675"/>
            <a:ext cx="1717500" cy="345600"/>
          </a:xfrm>
          <a:prstGeom prst="rect">
            <a:avLst/>
          </a:prstGeom>
        </p:spPr>
        <p:txBody>
          <a:bodyPr anchorCtr="0" anchor="b" bIns="0" lIns="91425" spcFirstLastPara="1" rIns="91425" wrap="square" tIns="0">
            <a:noAutofit/>
          </a:bodyPr>
          <a:lstStyle/>
          <a:p>
            <a:pPr indent="0" lvl="0" marL="0" rtl="0" algn="ctr">
              <a:spcBef>
                <a:spcPts val="0"/>
              </a:spcBef>
              <a:spcAft>
                <a:spcPts val="1600"/>
              </a:spcAft>
              <a:buNone/>
            </a:pPr>
            <a:r>
              <a:rPr lang="es">
                <a:solidFill>
                  <a:srgbClr val="000000"/>
                </a:solidFill>
              </a:rPr>
              <a:t>GRACE</a:t>
            </a:r>
            <a:endParaRPr b="0">
              <a:solidFill>
                <a:srgbClr val="000000"/>
              </a:solidFill>
              <a:latin typeface="Reem Kufi"/>
              <a:ea typeface="Reem Kufi"/>
              <a:cs typeface="Reem Kufi"/>
              <a:sym typeface="Reem Kufi"/>
            </a:endParaRPr>
          </a:p>
        </p:txBody>
      </p:sp>
      <p:sp>
        <p:nvSpPr>
          <p:cNvPr id="324" name="Google Shape;324;p33"/>
          <p:cNvSpPr txBox="1"/>
          <p:nvPr>
            <p:ph idx="5" type="subTitle"/>
          </p:nvPr>
        </p:nvSpPr>
        <p:spPr>
          <a:xfrm>
            <a:off x="7409675" y="3689925"/>
            <a:ext cx="1717500" cy="345600"/>
          </a:xfrm>
          <a:prstGeom prst="rect">
            <a:avLst/>
          </a:prstGeom>
        </p:spPr>
        <p:txBody>
          <a:bodyPr anchorCtr="0" anchor="b" bIns="0" lIns="91425" spcFirstLastPara="1" rIns="91425" wrap="square" tIns="0">
            <a:noAutofit/>
          </a:bodyPr>
          <a:lstStyle/>
          <a:p>
            <a:pPr indent="0" lvl="0" marL="0" rtl="0" algn="ctr">
              <a:spcBef>
                <a:spcPts val="0"/>
              </a:spcBef>
              <a:spcAft>
                <a:spcPts val="1600"/>
              </a:spcAft>
              <a:buNone/>
            </a:pPr>
            <a:r>
              <a:rPr lang="es">
                <a:solidFill>
                  <a:srgbClr val="000000"/>
                </a:solidFill>
              </a:rPr>
              <a:t>ARI</a:t>
            </a:r>
            <a:endParaRPr b="0">
              <a:solidFill>
                <a:srgbClr val="000000"/>
              </a:solidFill>
              <a:latin typeface="Reem Kufi"/>
              <a:ea typeface="Reem Kufi"/>
              <a:cs typeface="Reem Kufi"/>
              <a:sym typeface="Reem Kufi"/>
            </a:endParaRPr>
          </a:p>
        </p:txBody>
      </p:sp>
      <p:sp>
        <p:nvSpPr>
          <p:cNvPr id="325" name="Google Shape;325;p33"/>
          <p:cNvSpPr txBox="1"/>
          <p:nvPr>
            <p:ph idx="6" type="subTitle"/>
          </p:nvPr>
        </p:nvSpPr>
        <p:spPr>
          <a:xfrm>
            <a:off x="7409650" y="3803375"/>
            <a:ext cx="1717500" cy="346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a:solidFill>
                  <a:srgbClr val="000000"/>
                </a:solidFill>
              </a:rPr>
              <a:t>B.S. Symbolic Systems ‘20</a:t>
            </a:r>
            <a:endParaRPr>
              <a:solidFill>
                <a:srgbClr val="000000"/>
              </a:solidFill>
            </a:endParaRPr>
          </a:p>
        </p:txBody>
      </p:sp>
      <p:sp>
        <p:nvSpPr>
          <p:cNvPr id="326" name="Google Shape;326;p33"/>
          <p:cNvSpPr txBox="1"/>
          <p:nvPr>
            <p:ph idx="7" type="subTitle"/>
          </p:nvPr>
        </p:nvSpPr>
        <p:spPr>
          <a:xfrm>
            <a:off x="4892650" y="3632900"/>
            <a:ext cx="1717500" cy="345600"/>
          </a:xfrm>
          <a:prstGeom prst="rect">
            <a:avLst/>
          </a:prstGeom>
        </p:spPr>
        <p:txBody>
          <a:bodyPr anchorCtr="0" anchor="b" bIns="0" lIns="91425" spcFirstLastPara="1" rIns="91425" wrap="square" tIns="0">
            <a:noAutofit/>
          </a:bodyPr>
          <a:lstStyle/>
          <a:p>
            <a:pPr indent="0" lvl="0" marL="0" rtl="0" algn="ctr">
              <a:spcBef>
                <a:spcPts val="0"/>
              </a:spcBef>
              <a:spcAft>
                <a:spcPts val="1600"/>
              </a:spcAft>
              <a:buNone/>
            </a:pPr>
            <a:r>
              <a:rPr lang="es">
                <a:solidFill>
                  <a:srgbClr val="000000"/>
                </a:solidFill>
              </a:rPr>
              <a:t>SEAN</a:t>
            </a:r>
            <a:endParaRPr b="0">
              <a:solidFill>
                <a:srgbClr val="000000"/>
              </a:solidFill>
              <a:latin typeface="Reem Kufi"/>
              <a:ea typeface="Reem Kufi"/>
              <a:cs typeface="Reem Kufi"/>
              <a:sym typeface="Reem Kufi"/>
            </a:endParaRPr>
          </a:p>
        </p:txBody>
      </p:sp>
      <p:sp>
        <p:nvSpPr>
          <p:cNvPr id="327" name="Google Shape;327;p33"/>
          <p:cNvSpPr txBox="1"/>
          <p:nvPr>
            <p:ph idx="8" type="subTitle"/>
          </p:nvPr>
        </p:nvSpPr>
        <p:spPr>
          <a:xfrm>
            <a:off x="4744775" y="3746350"/>
            <a:ext cx="1956000" cy="346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a:solidFill>
                  <a:srgbClr val="000000"/>
                </a:solidFill>
              </a:rPr>
              <a:t>M.S. Computer Science ‘20 </a:t>
            </a:r>
            <a:br>
              <a:rPr lang="es">
                <a:solidFill>
                  <a:srgbClr val="000000"/>
                </a:solidFill>
              </a:rPr>
            </a:br>
            <a:r>
              <a:rPr lang="es">
                <a:solidFill>
                  <a:srgbClr val="000000"/>
                </a:solidFill>
              </a:rPr>
              <a:t>B.S. Electrical Engineering ‘19</a:t>
            </a:r>
            <a:endParaRPr>
              <a:solidFill>
                <a:srgbClr val="000000"/>
              </a:solidFill>
            </a:endParaRPr>
          </a:p>
        </p:txBody>
      </p:sp>
      <p:sp>
        <p:nvSpPr>
          <p:cNvPr id="328" name="Google Shape;328;p33"/>
          <p:cNvSpPr txBox="1"/>
          <p:nvPr>
            <p:ph idx="9" type="subTitle"/>
          </p:nvPr>
        </p:nvSpPr>
        <p:spPr>
          <a:xfrm>
            <a:off x="6207300" y="1968225"/>
            <a:ext cx="1717500" cy="345600"/>
          </a:xfrm>
          <a:prstGeom prst="rect">
            <a:avLst/>
          </a:prstGeom>
        </p:spPr>
        <p:txBody>
          <a:bodyPr anchorCtr="0" anchor="b" bIns="0" lIns="91425" spcFirstLastPara="1" rIns="91425" wrap="square" tIns="0">
            <a:noAutofit/>
          </a:bodyPr>
          <a:lstStyle/>
          <a:p>
            <a:pPr indent="0" lvl="0" marL="0" rtl="0" algn="ctr">
              <a:spcBef>
                <a:spcPts val="0"/>
              </a:spcBef>
              <a:spcAft>
                <a:spcPts val="1600"/>
              </a:spcAft>
              <a:buNone/>
            </a:pPr>
            <a:r>
              <a:rPr lang="es">
                <a:solidFill>
                  <a:srgbClr val="000000"/>
                </a:solidFill>
              </a:rPr>
              <a:t>VRINDA</a:t>
            </a:r>
            <a:endParaRPr b="0">
              <a:solidFill>
                <a:srgbClr val="000000"/>
              </a:solidFill>
              <a:latin typeface="Reem Kufi"/>
              <a:ea typeface="Reem Kufi"/>
              <a:cs typeface="Reem Kufi"/>
              <a:sym typeface="Reem Kufi"/>
            </a:endParaRPr>
          </a:p>
        </p:txBody>
      </p:sp>
      <p:sp>
        <p:nvSpPr>
          <p:cNvPr id="329" name="Google Shape;329;p33"/>
          <p:cNvSpPr txBox="1"/>
          <p:nvPr>
            <p:ph idx="13" type="subTitle"/>
          </p:nvPr>
        </p:nvSpPr>
        <p:spPr>
          <a:xfrm>
            <a:off x="6207275" y="2081675"/>
            <a:ext cx="1717500" cy="346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a:solidFill>
                  <a:srgbClr val="000000"/>
                </a:solidFill>
              </a:rPr>
              <a:t>M.S. Computer Science ‘21</a:t>
            </a:r>
            <a:br>
              <a:rPr lang="es">
                <a:solidFill>
                  <a:srgbClr val="000000"/>
                </a:solidFill>
              </a:rPr>
            </a:br>
            <a:r>
              <a:rPr lang="es">
                <a:solidFill>
                  <a:srgbClr val="000000"/>
                </a:solidFill>
              </a:rPr>
              <a:t>B.S. Computer Science ‘20</a:t>
            </a:r>
            <a:endParaRPr>
              <a:solidFill>
                <a:srgbClr val="000000"/>
              </a:solidFill>
            </a:endParaRPr>
          </a:p>
        </p:txBody>
      </p:sp>
      <p:sp>
        <p:nvSpPr>
          <p:cNvPr id="330" name="Google Shape;330;p33"/>
          <p:cNvSpPr txBox="1"/>
          <p:nvPr>
            <p:ph idx="4" type="subTitle"/>
          </p:nvPr>
        </p:nvSpPr>
        <p:spPr>
          <a:xfrm>
            <a:off x="2362562" y="3766125"/>
            <a:ext cx="1717500" cy="346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a:solidFill>
                  <a:srgbClr val="000000"/>
                </a:solidFill>
              </a:rPr>
              <a:t>M.S. Management Science </a:t>
            </a:r>
            <a:br>
              <a:rPr lang="es">
                <a:solidFill>
                  <a:srgbClr val="000000"/>
                </a:solidFill>
              </a:rPr>
            </a:br>
            <a:r>
              <a:rPr lang="es">
                <a:solidFill>
                  <a:srgbClr val="000000"/>
                </a:solidFill>
              </a:rPr>
              <a:t>&amp; Engineering ‘22</a:t>
            </a:r>
            <a:br>
              <a:rPr lang="es">
                <a:solidFill>
                  <a:srgbClr val="000000"/>
                </a:solidFill>
              </a:rPr>
            </a:br>
            <a:r>
              <a:rPr lang="es">
                <a:solidFill>
                  <a:srgbClr val="000000"/>
                </a:solidFill>
              </a:rPr>
              <a:t>B.S. Computer Science ‘21</a:t>
            </a:r>
            <a:endParaRPr>
              <a:solidFill>
                <a:srgbClr val="000000"/>
              </a:solidFill>
            </a:endParaRPr>
          </a:p>
        </p:txBody>
      </p:sp>
      <p:pic>
        <p:nvPicPr>
          <p:cNvPr id="331" name="Google Shape;331;p33"/>
          <p:cNvPicPr preferRelativeResize="0"/>
          <p:nvPr/>
        </p:nvPicPr>
        <p:blipFill>
          <a:blip r:embed="rId3">
            <a:alphaModFix/>
          </a:blip>
          <a:stretch>
            <a:fillRect/>
          </a:stretch>
        </p:blipFill>
        <p:spPr>
          <a:xfrm>
            <a:off x="5274664" y="2496775"/>
            <a:ext cx="992500" cy="992522"/>
          </a:xfrm>
          <a:prstGeom prst="rect">
            <a:avLst/>
          </a:prstGeom>
          <a:noFill/>
          <a:ln>
            <a:noFill/>
          </a:ln>
        </p:spPr>
      </p:pic>
      <p:pic>
        <p:nvPicPr>
          <p:cNvPr id="332" name="Google Shape;332;p33"/>
          <p:cNvPicPr preferRelativeResize="0"/>
          <p:nvPr/>
        </p:nvPicPr>
        <p:blipFill>
          <a:blip r:embed="rId4">
            <a:alphaModFix/>
          </a:blip>
          <a:stretch>
            <a:fillRect/>
          </a:stretch>
        </p:blipFill>
        <p:spPr>
          <a:xfrm>
            <a:off x="3790164" y="840275"/>
            <a:ext cx="954599" cy="954624"/>
          </a:xfrm>
          <a:prstGeom prst="rect">
            <a:avLst/>
          </a:prstGeom>
          <a:noFill/>
          <a:ln>
            <a:noFill/>
          </a:ln>
        </p:spPr>
      </p:pic>
      <p:pic>
        <p:nvPicPr>
          <p:cNvPr id="333" name="Google Shape;333;p33"/>
          <p:cNvPicPr preferRelativeResize="0"/>
          <p:nvPr/>
        </p:nvPicPr>
        <p:blipFill>
          <a:blip r:embed="rId5">
            <a:alphaModFix/>
          </a:blip>
          <a:stretch>
            <a:fillRect/>
          </a:stretch>
        </p:blipFill>
        <p:spPr>
          <a:xfrm>
            <a:off x="6582025" y="840275"/>
            <a:ext cx="992498" cy="992522"/>
          </a:xfrm>
          <a:prstGeom prst="rect">
            <a:avLst/>
          </a:prstGeom>
          <a:noFill/>
          <a:ln>
            <a:noFill/>
          </a:ln>
        </p:spPr>
      </p:pic>
      <p:pic>
        <p:nvPicPr>
          <p:cNvPr id="334" name="Google Shape;334;p33"/>
          <p:cNvPicPr preferRelativeResize="0"/>
          <p:nvPr/>
        </p:nvPicPr>
        <p:blipFill>
          <a:blip r:embed="rId6">
            <a:alphaModFix/>
          </a:blip>
          <a:stretch>
            <a:fillRect/>
          </a:stretch>
        </p:blipFill>
        <p:spPr>
          <a:xfrm>
            <a:off x="2774725" y="2496775"/>
            <a:ext cx="992500" cy="992524"/>
          </a:xfrm>
          <a:prstGeom prst="rect">
            <a:avLst/>
          </a:prstGeom>
          <a:noFill/>
          <a:ln>
            <a:noFill/>
          </a:ln>
        </p:spPr>
      </p:pic>
      <p:pic>
        <p:nvPicPr>
          <p:cNvPr id="335" name="Google Shape;335;p33"/>
          <p:cNvPicPr preferRelativeResize="0"/>
          <p:nvPr/>
        </p:nvPicPr>
        <p:blipFill>
          <a:blip r:embed="rId7">
            <a:alphaModFix/>
          </a:blip>
          <a:stretch>
            <a:fillRect/>
          </a:stretch>
        </p:blipFill>
        <p:spPr>
          <a:xfrm>
            <a:off x="7730975" y="2572975"/>
            <a:ext cx="992501" cy="992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51"/>
          <p:cNvSpPr txBox="1"/>
          <p:nvPr>
            <p:ph idx="4294967295" type="ctrTitle"/>
          </p:nvPr>
        </p:nvSpPr>
        <p:spPr>
          <a:xfrm>
            <a:off x="343275" y="205800"/>
            <a:ext cx="7221900" cy="7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
                <a:solidFill>
                  <a:srgbClr val="FFFFFF"/>
                </a:solidFill>
              </a:rPr>
              <a:t>Design Change - Uploading an Insurance Plan</a:t>
            </a:r>
            <a:endParaRPr b="0">
              <a:solidFill>
                <a:srgbClr val="FFFFFF"/>
              </a:solidFill>
            </a:endParaRPr>
          </a:p>
        </p:txBody>
      </p:sp>
      <p:sp>
        <p:nvSpPr>
          <p:cNvPr id="936" name="Google Shape;936;p51"/>
          <p:cNvSpPr txBox="1"/>
          <p:nvPr/>
        </p:nvSpPr>
        <p:spPr>
          <a:xfrm>
            <a:off x="935725" y="966000"/>
            <a:ext cx="2675400" cy="10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Anaheim"/>
                <a:ea typeface="Anaheim"/>
                <a:cs typeface="Anaheim"/>
                <a:sym typeface="Anaheim"/>
              </a:rPr>
              <a:t>Some users don’t have an insurance </a:t>
            </a:r>
            <a:r>
              <a:rPr lang="es">
                <a:latin typeface="Anaheim"/>
                <a:ea typeface="Anaheim"/>
                <a:cs typeface="Anaheim"/>
                <a:sym typeface="Anaheim"/>
              </a:rPr>
              <a:t>document</a:t>
            </a:r>
            <a:r>
              <a:rPr lang="es">
                <a:latin typeface="Anaheim"/>
                <a:ea typeface="Anaheim"/>
                <a:cs typeface="Anaheim"/>
                <a:sym typeface="Anaheim"/>
              </a:rPr>
              <a:t> to upload</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sp>
        <p:nvSpPr>
          <p:cNvPr id="937" name="Google Shape;937;p51"/>
          <p:cNvSpPr txBox="1"/>
          <p:nvPr/>
        </p:nvSpPr>
        <p:spPr>
          <a:xfrm>
            <a:off x="5792750" y="966000"/>
            <a:ext cx="2865900" cy="10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Anaheim"/>
                <a:ea typeface="Anaheim"/>
                <a:cs typeface="Anaheim"/>
                <a:sym typeface="Anaheim"/>
              </a:rPr>
              <a:t>Allow for manual information entering or lookup by policy number</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pic>
        <p:nvPicPr>
          <p:cNvPr id="938" name="Google Shape;938;p51"/>
          <p:cNvPicPr preferRelativeResize="0"/>
          <p:nvPr/>
        </p:nvPicPr>
        <p:blipFill rotWithShape="1">
          <a:blip r:embed="rId3">
            <a:alphaModFix/>
          </a:blip>
          <a:srcRect b="19267" l="17411" r="17522" t="20912"/>
          <a:stretch/>
        </p:blipFill>
        <p:spPr>
          <a:xfrm>
            <a:off x="5231263" y="1746000"/>
            <a:ext cx="3420000" cy="2408400"/>
          </a:xfrm>
          <a:prstGeom prst="rect">
            <a:avLst/>
          </a:prstGeom>
          <a:noFill/>
          <a:ln>
            <a:noFill/>
          </a:ln>
        </p:spPr>
      </p:pic>
      <p:grpSp>
        <p:nvGrpSpPr>
          <p:cNvPr id="939" name="Google Shape;939;p51"/>
          <p:cNvGrpSpPr/>
          <p:nvPr/>
        </p:nvGrpSpPr>
        <p:grpSpPr>
          <a:xfrm>
            <a:off x="422418" y="1063349"/>
            <a:ext cx="349819" cy="342047"/>
            <a:chOff x="-42430625" y="1949750"/>
            <a:chExt cx="322950" cy="315775"/>
          </a:xfrm>
        </p:grpSpPr>
        <p:sp>
          <p:nvSpPr>
            <p:cNvPr id="940" name="Google Shape;940;p51"/>
            <p:cNvSpPr/>
            <p:nvPr/>
          </p:nvSpPr>
          <p:spPr>
            <a:xfrm>
              <a:off x="-423534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1"/>
            <p:cNvSpPr/>
            <p:nvPr/>
          </p:nvSpPr>
          <p:spPr>
            <a:xfrm>
              <a:off x="-422896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1"/>
            <p:cNvSpPr/>
            <p:nvPr/>
          </p:nvSpPr>
          <p:spPr>
            <a:xfrm>
              <a:off x="-42226625" y="2065525"/>
              <a:ext cx="40975" cy="41000"/>
            </a:xfrm>
            <a:custGeom>
              <a:rect b="b" l="l" r="r" t="t"/>
              <a:pathLst>
                <a:path extrusionOk="0" h="1640" w="1639">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1"/>
            <p:cNvSpPr/>
            <p:nvPr/>
          </p:nvSpPr>
          <p:spPr>
            <a:xfrm>
              <a:off x="-42430625" y="1949750"/>
              <a:ext cx="322950" cy="315775"/>
            </a:xfrm>
            <a:custGeom>
              <a:rect b="b" l="l" r="r" t="t"/>
              <a:pathLst>
                <a:path extrusionOk="0" h="12631" w="12918">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51"/>
          <p:cNvGrpSpPr/>
          <p:nvPr/>
        </p:nvGrpSpPr>
        <p:grpSpPr>
          <a:xfrm>
            <a:off x="5300262" y="1057972"/>
            <a:ext cx="308192" cy="296271"/>
            <a:chOff x="-31889075" y="2658950"/>
            <a:chExt cx="302475" cy="290775"/>
          </a:xfrm>
        </p:grpSpPr>
        <p:sp>
          <p:nvSpPr>
            <p:cNvPr id="945" name="Google Shape;945;p51"/>
            <p:cNvSpPr/>
            <p:nvPr/>
          </p:nvSpPr>
          <p:spPr>
            <a:xfrm>
              <a:off x="-31889075" y="2658950"/>
              <a:ext cx="302475" cy="290775"/>
            </a:xfrm>
            <a:custGeom>
              <a:rect b="b" l="l" r="r" t="t"/>
              <a:pathLst>
                <a:path extrusionOk="0" h="11631" w="12099">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1"/>
            <p:cNvSpPr/>
            <p:nvPr/>
          </p:nvSpPr>
          <p:spPr>
            <a:xfrm>
              <a:off x="-31838650" y="2838200"/>
              <a:ext cx="70100" cy="68550"/>
            </a:xfrm>
            <a:custGeom>
              <a:rect b="b" l="l" r="r" t="t"/>
              <a:pathLst>
                <a:path extrusionOk="0" h="2742" w="2804">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 name="Google Shape;947;p51"/>
          <p:cNvGrpSpPr/>
          <p:nvPr/>
        </p:nvGrpSpPr>
        <p:grpSpPr>
          <a:xfrm>
            <a:off x="5873037" y="4564120"/>
            <a:ext cx="2143873" cy="171567"/>
            <a:chOff x="238125" y="2506075"/>
            <a:chExt cx="7115411" cy="673075"/>
          </a:xfrm>
        </p:grpSpPr>
        <p:sp>
          <p:nvSpPr>
            <p:cNvPr id="948" name="Google Shape;948;p5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49" name="Google Shape;949;p51"/>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F3DA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50" name="Google Shape;950;p51"/>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51" name="Google Shape;951;p51"/>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52" name="Google Shape;952;p51"/>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953" name="Google Shape;953;p51"/>
          <p:cNvSpPr txBox="1"/>
          <p:nvPr/>
        </p:nvSpPr>
        <p:spPr>
          <a:xfrm>
            <a:off x="6180439" y="4735578"/>
            <a:ext cx="1529100" cy="3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i="1" lang="es" sz="1000">
                <a:solidFill>
                  <a:srgbClr val="434343"/>
                </a:solidFill>
                <a:latin typeface="Muli"/>
                <a:ea typeface="Muli"/>
                <a:cs typeface="Muli"/>
                <a:sym typeface="Muli"/>
              </a:rPr>
              <a:t>Prototype Stage</a:t>
            </a:r>
            <a:endParaRPr i="1" sz="1000">
              <a:solidFill>
                <a:srgbClr val="434343"/>
              </a:solidFill>
              <a:latin typeface="Muli"/>
              <a:ea typeface="Muli"/>
              <a:cs typeface="Muli"/>
              <a:sym typeface="Muli"/>
            </a:endParaRPr>
          </a:p>
        </p:txBody>
      </p:sp>
      <p:sp>
        <p:nvSpPr>
          <p:cNvPr id="954" name="Google Shape;954;p51"/>
          <p:cNvSpPr txBox="1"/>
          <p:nvPr/>
        </p:nvSpPr>
        <p:spPr>
          <a:xfrm>
            <a:off x="5942510" y="44950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solidFill>
                  <a:srgbClr val="434343"/>
                </a:solidFill>
                <a:latin typeface="Muli"/>
                <a:ea typeface="Muli"/>
                <a:cs typeface="Muli"/>
                <a:sym typeface="Muli"/>
              </a:rPr>
              <a:t>L1</a:t>
            </a:r>
            <a:endParaRPr i="1" sz="800">
              <a:solidFill>
                <a:srgbClr val="434343"/>
              </a:solidFill>
              <a:latin typeface="Muli"/>
              <a:ea typeface="Muli"/>
              <a:cs typeface="Muli"/>
              <a:sym typeface="Muli"/>
            </a:endParaRPr>
          </a:p>
          <a:p>
            <a:pPr indent="0" lvl="0" marL="0" rtl="0" algn="ctr">
              <a:spcBef>
                <a:spcPts val="1600"/>
              </a:spcBef>
              <a:spcAft>
                <a:spcPts val="1600"/>
              </a:spcAft>
              <a:buNone/>
            </a:pPr>
            <a:r>
              <a:t/>
            </a:r>
            <a:endParaRPr b="1" sz="1000">
              <a:solidFill>
                <a:srgbClr val="434343"/>
              </a:solidFill>
              <a:latin typeface="Muli"/>
              <a:ea typeface="Muli"/>
              <a:cs typeface="Muli"/>
              <a:sym typeface="Muli"/>
            </a:endParaRPr>
          </a:p>
        </p:txBody>
      </p:sp>
      <p:sp>
        <p:nvSpPr>
          <p:cNvPr id="955" name="Google Shape;955;p51"/>
          <p:cNvSpPr txBox="1"/>
          <p:nvPr/>
        </p:nvSpPr>
        <p:spPr>
          <a:xfrm>
            <a:off x="6353060" y="44950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s" sz="800">
                <a:latin typeface="Muli"/>
                <a:ea typeface="Muli"/>
                <a:cs typeface="Muli"/>
                <a:sym typeface="Muli"/>
              </a:rPr>
              <a:t>M1</a:t>
            </a:r>
            <a:endParaRPr b="1"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
        <p:nvSpPr>
          <p:cNvPr id="956" name="Google Shape;956;p51"/>
          <p:cNvSpPr txBox="1"/>
          <p:nvPr/>
        </p:nvSpPr>
        <p:spPr>
          <a:xfrm>
            <a:off x="6763623" y="44949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M2</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
        <p:nvSpPr>
          <p:cNvPr id="957" name="Google Shape;957;p51"/>
          <p:cNvSpPr txBox="1"/>
          <p:nvPr/>
        </p:nvSpPr>
        <p:spPr>
          <a:xfrm>
            <a:off x="7174173" y="44950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M3</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
        <p:nvSpPr>
          <p:cNvPr id="958" name="Google Shape;958;p51"/>
          <p:cNvSpPr txBox="1"/>
          <p:nvPr/>
        </p:nvSpPr>
        <p:spPr>
          <a:xfrm>
            <a:off x="7584723" y="44950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F</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pic>
        <p:nvPicPr>
          <p:cNvPr id="959" name="Google Shape;959;p51"/>
          <p:cNvPicPr preferRelativeResize="0"/>
          <p:nvPr/>
        </p:nvPicPr>
        <p:blipFill rotWithShape="1">
          <a:blip r:embed="rId4">
            <a:alphaModFix/>
          </a:blip>
          <a:srcRect b="8487" l="10866" r="15712" t="6888"/>
          <a:stretch/>
        </p:blipFill>
        <p:spPr>
          <a:xfrm>
            <a:off x="422425" y="1746000"/>
            <a:ext cx="3420000" cy="2408401"/>
          </a:xfrm>
          <a:prstGeom prst="rect">
            <a:avLst/>
          </a:prstGeom>
          <a:noFill/>
          <a:ln>
            <a:noFill/>
          </a:ln>
        </p:spPr>
      </p:pic>
      <p:grpSp>
        <p:nvGrpSpPr>
          <p:cNvPr id="960" name="Google Shape;960;p51"/>
          <p:cNvGrpSpPr/>
          <p:nvPr/>
        </p:nvGrpSpPr>
        <p:grpSpPr>
          <a:xfrm>
            <a:off x="979650" y="4564120"/>
            <a:ext cx="2143873" cy="171567"/>
            <a:chOff x="238125" y="2506075"/>
            <a:chExt cx="7115411" cy="673075"/>
          </a:xfrm>
        </p:grpSpPr>
        <p:sp>
          <p:nvSpPr>
            <p:cNvPr id="961" name="Google Shape;961;p5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F3DA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62" name="Google Shape;962;p51"/>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63" name="Google Shape;963;p51"/>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64" name="Google Shape;964;p51"/>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65" name="Google Shape;965;p51"/>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966" name="Google Shape;966;p51"/>
          <p:cNvSpPr txBox="1"/>
          <p:nvPr/>
        </p:nvSpPr>
        <p:spPr>
          <a:xfrm>
            <a:off x="1287051" y="4735578"/>
            <a:ext cx="1529100" cy="3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i="1" lang="es" sz="1000">
                <a:solidFill>
                  <a:srgbClr val="434343"/>
                </a:solidFill>
                <a:latin typeface="Muli"/>
                <a:ea typeface="Muli"/>
                <a:cs typeface="Muli"/>
                <a:sym typeface="Muli"/>
              </a:rPr>
              <a:t>Prototype Stage</a:t>
            </a:r>
            <a:endParaRPr i="1" sz="1000">
              <a:solidFill>
                <a:srgbClr val="434343"/>
              </a:solidFill>
              <a:latin typeface="Muli"/>
              <a:ea typeface="Muli"/>
              <a:cs typeface="Muli"/>
              <a:sym typeface="Muli"/>
            </a:endParaRPr>
          </a:p>
        </p:txBody>
      </p:sp>
      <p:sp>
        <p:nvSpPr>
          <p:cNvPr id="967" name="Google Shape;967;p51"/>
          <p:cNvSpPr txBox="1"/>
          <p:nvPr/>
        </p:nvSpPr>
        <p:spPr>
          <a:xfrm>
            <a:off x="1049123" y="44949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s" sz="800">
                <a:solidFill>
                  <a:srgbClr val="434343"/>
                </a:solidFill>
                <a:latin typeface="Muli"/>
                <a:ea typeface="Muli"/>
                <a:cs typeface="Muli"/>
                <a:sym typeface="Muli"/>
              </a:rPr>
              <a:t>L1</a:t>
            </a:r>
            <a:endParaRPr b="1" i="1" sz="800">
              <a:solidFill>
                <a:srgbClr val="434343"/>
              </a:solidFill>
              <a:latin typeface="Muli"/>
              <a:ea typeface="Muli"/>
              <a:cs typeface="Muli"/>
              <a:sym typeface="Muli"/>
            </a:endParaRPr>
          </a:p>
          <a:p>
            <a:pPr indent="0" lvl="0" marL="0" rtl="0" algn="ctr">
              <a:spcBef>
                <a:spcPts val="1600"/>
              </a:spcBef>
              <a:spcAft>
                <a:spcPts val="1600"/>
              </a:spcAft>
              <a:buNone/>
            </a:pPr>
            <a:r>
              <a:t/>
            </a:r>
            <a:endParaRPr b="1" sz="1000">
              <a:solidFill>
                <a:srgbClr val="434343"/>
              </a:solidFill>
              <a:latin typeface="Muli"/>
              <a:ea typeface="Muli"/>
              <a:cs typeface="Muli"/>
              <a:sym typeface="Muli"/>
            </a:endParaRPr>
          </a:p>
        </p:txBody>
      </p:sp>
      <p:sp>
        <p:nvSpPr>
          <p:cNvPr id="968" name="Google Shape;968;p51"/>
          <p:cNvSpPr txBox="1"/>
          <p:nvPr/>
        </p:nvSpPr>
        <p:spPr>
          <a:xfrm>
            <a:off x="1459673" y="44949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M1</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
        <p:nvSpPr>
          <p:cNvPr id="969" name="Google Shape;969;p51"/>
          <p:cNvSpPr txBox="1"/>
          <p:nvPr/>
        </p:nvSpPr>
        <p:spPr>
          <a:xfrm>
            <a:off x="1870235" y="44949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M2</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
        <p:nvSpPr>
          <p:cNvPr id="970" name="Google Shape;970;p51"/>
          <p:cNvSpPr txBox="1"/>
          <p:nvPr/>
        </p:nvSpPr>
        <p:spPr>
          <a:xfrm>
            <a:off x="2280785" y="44950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M3</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
        <p:nvSpPr>
          <p:cNvPr id="971" name="Google Shape;971;p51"/>
          <p:cNvSpPr txBox="1"/>
          <p:nvPr/>
        </p:nvSpPr>
        <p:spPr>
          <a:xfrm>
            <a:off x="2691335" y="44950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F</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52"/>
          <p:cNvSpPr txBox="1"/>
          <p:nvPr>
            <p:ph idx="4294967295" type="ctrTitle"/>
          </p:nvPr>
        </p:nvSpPr>
        <p:spPr>
          <a:xfrm>
            <a:off x="343275" y="205800"/>
            <a:ext cx="7221900" cy="7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
                <a:solidFill>
                  <a:srgbClr val="FFFFFF"/>
                </a:solidFill>
              </a:rPr>
              <a:t>Design Change - </a:t>
            </a:r>
            <a:r>
              <a:rPr b="0" lang="es">
                <a:solidFill>
                  <a:srgbClr val="FFFFFF"/>
                </a:solidFill>
              </a:rPr>
              <a:t>Comment Grouping</a:t>
            </a:r>
            <a:endParaRPr b="0">
              <a:solidFill>
                <a:srgbClr val="FFFFFF"/>
              </a:solidFill>
            </a:endParaRPr>
          </a:p>
        </p:txBody>
      </p:sp>
      <p:sp>
        <p:nvSpPr>
          <p:cNvPr id="977" name="Google Shape;977;p52"/>
          <p:cNvSpPr txBox="1"/>
          <p:nvPr/>
        </p:nvSpPr>
        <p:spPr>
          <a:xfrm>
            <a:off x="935725" y="966000"/>
            <a:ext cx="2675400" cy="10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Anaheim"/>
                <a:ea typeface="Anaheim"/>
                <a:cs typeface="Anaheim"/>
                <a:sym typeface="Anaheim"/>
              </a:rPr>
              <a:t>Users don’t want to sift through comments on a plan</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sp>
        <p:nvSpPr>
          <p:cNvPr id="978" name="Google Shape;978;p52"/>
          <p:cNvSpPr txBox="1"/>
          <p:nvPr/>
        </p:nvSpPr>
        <p:spPr>
          <a:xfrm>
            <a:off x="5792750" y="966000"/>
            <a:ext cx="2865900" cy="10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Anaheim"/>
                <a:ea typeface="Anaheim"/>
                <a:cs typeface="Anaheim"/>
                <a:sym typeface="Anaheim"/>
              </a:rPr>
              <a:t>Use AI to group comments by sentiment</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grpSp>
        <p:nvGrpSpPr>
          <p:cNvPr id="979" name="Google Shape;979;p52"/>
          <p:cNvGrpSpPr/>
          <p:nvPr/>
        </p:nvGrpSpPr>
        <p:grpSpPr>
          <a:xfrm>
            <a:off x="422418" y="1063349"/>
            <a:ext cx="349819" cy="342047"/>
            <a:chOff x="-42430625" y="1949750"/>
            <a:chExt cx="322950" cy="315775"/>
          </a:xfrm>
        </p:grpSpPr>
        <p:sp>
          <p:nvSpPr>
            <p:cNvPr id="980" name="Google Shape;980;p52"/>
            <p:cNvSpPr/>
            <p:nvPr/>
          </p:nvSpPr>
          <p:spPr>
            <a:xfrm>
              <a:off x="-423534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2"/>
            <p:cNvSpPr/>
            <p:nvPr/>
          </p:nvSpPr>
          <p:spPr>
            <a:xfrm>
              <a:off x="-422896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2"/>
            <p:cNvSpPr/>
            <p:nvPr/>
          </p:nvSpPr>
          <p:spPr>
            <a:xfrm>
              <a:off x="-42226625" y="2065525"/>
              <a:ext cx="40975" cy="41000"/>
            </a:xfrm>
            <a:custGeom>
              <a:rect b="b" l="l" r="r" t="t"/>
              <a:pathLst>
                <a:path extrusionOk="0" h="1640" w="1639">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2"/>
            <p:cNvSpPr/>
            <p:nvPr/>
          </p:nvSpPr>
          <p:spPr>
            <a:xfrm>
              <a:off x="-42430625" y="1949750"/>
              <a:ext cx="322950" cy="315775"/>
            </a:xfrm>
            <a:custGeom>
              <a:rect b="b" l="l" r="r" t="t"/>
              <a:pathLst>
                <a:path extrusionOk="0" h="12631" w="12918">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52"/>
          <p:cNvGrpSpPr/>
          <p:nvPr/>
        </p:nvGrpSpPr>
        <p:grpSpPr>
          <a:xfrm>
            <a:off x="5300262" y="1057972"/>
            <a:ext cx="308192" cy="296271"/>
            <a:chOff x="-31889075" y="2658950"/>
            <a:chExt cx="302475" cy="290775"/>
          </a:xfrm>
        </p:grpSpPr>
        <p:sp>
          <p:nvSpPr>
            <p:cNvPr id="985" name="Google Shape;985;p52"/>
            <p:cNvSpPr/>
            <p:nvPr/>
          </p:nvSpPr>
          <p:spPr>
            <a:xfrm>
              <a:off x="-31889075" y="2658950"/>
              <a:ext cx="302475" cy="290775"/>
            </a:xfrm>
            <a:custGeom>
              <a:rect b="b" l="l" r="r" t="t"/>
              <a:pathLst>
                <a:path extrusionOk="0" h="11631" w="12099">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2"/>
            <p:cNvSpPr/>
            <p:nvPr/>
          </p:nvSpPr>
          <p:spPr>
            <a:xfrm>
              <a:off x="-31838650" y="2838200"/>
              <a:ext cx="70100" cy="68550"/>
            </a:xfrm>
            <a:custGeom>
              <a:rect b="b" l="l" r="r" t="t"/>
              <a:pathLst>
                <a:path extrusionOk="0" h="2742" w="2804">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52"/>
          <p:cNvGrpSpPr/>
          <p:nvPr/>
        </p:nvGrpSpPr>
        <p:grpSpPr>
          <a:xfrm>
            <a:off x="5873037" y="4564120"/>
            <a:ext cx="2143873" cy="171567"/>
            <a:chOff x="238125" y="2506075"/>
            <a:chExt cx="7115411" cy="673075"/>
          </a:xfrm>
        </p:grpSpPr>
        <p:sp>
          <p:nvSpPr>
            <p:cNvPr id="988" name="Google Shape;988;p5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89" name="Google Shape;989;p5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F3DA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90" name="Google Shape;990;p5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91" name="Google Shape;991;p5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92" name="Google Shape;992;p5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993" name="Google Shape;993;p52"/>
          <p:cNvSpPr txBox="1"/>
          <p:nvPr/>
        </p:nvSpPr>
        <p:spPr>
          <a:xfrm>
            <a:off x="6180439" y="4735578"/>
            <a:ext cx="1529100" cy="3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i="1" lang="es" sz="1000">
                <a:solidFill>
                  <a:srgbClr val="434343"/>
                </a:solidFill>
                <a:latin typeface="Muli"/>
                <a:ea typeface="Muli"/>
                <a:cs typeface="Muli"/>
                <a:sym typeface="Muli"/>
              </a:rPr>
              <a:t>Prototype Stage</a:t>
            </a:r>
            <a:endParaRPr i="1" sz="1000">
              <a:solidFill>
                <a:srgbClr val="434343"/>
              </a:solidFill>
              <a:latin typeface="Muli"/>
              <a:ea typeface="Muli"/>
              <a:cs typeface="Muli"/>
              <a:sym typeface="Muli"/>
            </a:endParaRPr>
          </a:p>
        </p:txBody>
      </p:sp>
      <p:sp>
        <p:nvSpPr>
          <p:cNvPr id="994" name="Google Shape;994;p52"/>
          <p:cNvSpPr txBox="1"/>
          <p:nvPr/>
        </p:nvSpPr>
        <p:spPr>
          <a:xfrm>
            <a:off x="5942510" y="44950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solidFill>
                  <a:srgbClr val="434343"/>
                </a:solidFill>
                <a:latin typeface="Muli"/>
                <a:ea typeface="Muli"/>
                <a:cs typeface="Muli"/>
                <a:sym typeface="Muli"/>
              </a:rPr>
              <a:t>L1</a:t>
            </a:r>
            <a:endParaRPr i="1" sz="800">
              <a:solidFill>
                <a:srgbClr val="434343"/>
              </a:solidFill>
              <a:latin typeface="Muli"/>
              <a:ea typeface="Muli"/>
              <a:cs typeface="Muli"/>
              <a:sym typeface="Muli"/>
            </a:endParaRPr>
          </a:p>
          <a:p>
            <a:pPr indent="0" lvl="0" marL="0" rtl="0" algn="ctr">
              <a:spcBef>
                <a:spcPts val="1600"/>
              </a:spcBef>
              <a:spcAft>
                <a:spcPts val="1600"/>
              </a:spcAft>
              <a:buNone/>
            </a:pPr>
            <a:r>
              <a:t/>
            </a:r>
            <a:endParaRPr b="1" sz="1000">
              <a:solidFill>
                <a:srgbClr val="434343"/>
              </a:solidFill>
              <a:latin typeface="Muli"/>
              <a:ea typeface="Muli"/>
              <a:cs typeface="Muli"/>
              <a:sym typeface="Muli"/>
            </a:endParaRPr>
          </a:p>
        </p:txBody>
      </p:sp>
      <p:sp>
        <p:nvSpPr>
          <p:cNvPr id="995" name="Google Shape;995;p52"/>
          <p:cNvSpPr txBox="1"/>
          <p:nvPr/>
        </p:nvSpPr>
        <p:spPr>
          <a:xfrm>
            <a:off x="6353060" y="44950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s" sz="800">
                <a:latin typeface="Muli"/>
                <a:ea typeface="Muli"/>
                <a:cs typeface="Muli"/>
                <a:sym typeface="Muli"/>
              </a:rPr>
              <a:t>M1</a:t>
            </a:r>
            <a:endParaRPr b="1"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
        <p:nvSpPr>
          <p:cNvPr id="996" name="Google Shape;996;p52"/>
          <p:cNvSpPr txBox="1"/>
          <p:nvPr/>
        </p:nvSpPr>
        <p:spPr>
          <a:xfrm>
            <a:off x="6763623" y="44949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M2</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
        <p:nvSpPr>
          <p:cNvPr id="997" name="Google Shape;997;p52"/>
          <p:cNvSpPr txBox="1"/>
          <p:nvPr/>
        </p:nvSpPr>
        <p:spPr>
          <a:xfrm>
            <a:off x="7174173" y="44950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M3</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
        <p:nvSpPr>
          <p:cNvPr id="998" name="Google Shape;998;p52"/>
          <p:cNvSpPr txBox="1"/>
          <p:nvPr/>
        </p:nvSpPr>
        <p:spPr>
          <a:xfrm>
            <a:off x="7584723" y="44950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F</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grpSp>
        <p:nvGrpSpPr>
          <p:cNvPr id="999" name="Google Shape;999;p52"/>
          <p:cNvGrpSpPr/>
          <p:nvPr/>
        </p:nvGrpSpPr>
        <p:grpSpPr>
          <a:xfrm>
            <a:off x="979650" y="4564120"/>
            <a:ext cx="2143873" cy="171567"/>
            <a:chOff x="238125" y="2506075"/>
            <a:chExt cx="7115411" cy="673075"/>
          </a:xfrm>
        </p:grpSpPr>
        <p:sp>
          <p:nvSpPr>
            <p:cNvPr id="1000" name="Google Shape;1000;p5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F3DA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01" name="Google Shape;1001;p5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02" name="Google Shape;1002;p5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03" name="Google Shape;1003;p5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04" name="Google Shape;1004;p5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1005" name="Google Shape;1005;p52"/>
          <p:cNvSpPr txBox="1"/>
          <p:nvPr/>
        </p:nvSpPr>
        <p:spPr>
          <a:xfrm>
            <a:off x="1287051" y="4735578"/>
            <a:ext cx="1529100" cy="3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i="1" lang="es" sz="1000">
                <a:solidFill>
                  <a:srgbClr val="434343"/>
                </a:solidFill>
                <a:latin typeface="Muli"/>
                <a:ea typeface="Muli"/>
                <a:cs typeface="Muli"/>
                <a:sym typeface="Muli"/>
              </a:rPr>
              <a:t>Prototype Stage</a:t>
            </a:r>
            <a:endParaRPr i="1" sz="1000">
              <a:solidFill>
                <a:srgbClr val="434343"/>
              </a:solidFill>
              <a:latin typeface="Muli"/>
              <a:ea typeface="Muli"/>
              <a:cs typeface="Muli"/>
              <a:sym typeface="Muli"/>
            </a:endParaRPr>
          </a:p>
        </p:txBody>
      </p:sp>
      <p:sp>
        <p:nvSpPr>
          <p:cNvPr id="1006" name="Google Shape;1006;p52"/>
          <p:cNvSpPr txBox="1"/>
          <p:nvPr/>
        </p:nvSpPr>
        <p:spPr>
          <a:xfrm>
            <a:off x="1049123" y="44949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s" sz="800">
                <a:solidFill>
                  <a:srgbClr val="434343"/>
                </a:solidFill>
                <a:latin typeface="Muli"/>
                <a:ea typeface="Muli"/>
                <a:cs typeface="Muli"/>
                <a:sym typeface="Muli"/>
              </a:rPr>
              <a:t>L1</a:t>
            </a:r>
            <a:endParaRPr b="1" i="1" sz="800">
              <a:solidFill>
                <a:srgbClr val="434343"/>
              </a:solidFill>
              <a:latin typeface="Muli"/>
              <a:ea typeface="Muli"/>
              <a:cs typeface="Muli"/>
              <a:sym typeface="Muli"/>
            </a:endParaRPr>
          </a:p>
          <a:p>
            <a:pPr indent="0" lvl="0" marL="0" rtl="0" algn="ctr">
              <a:spcBef>
                <a:spcPts val="1600"/>
              </a:spcBef>
              <a:spcAft>
                <a:spcPts val="1600"/>
              </a:spcAft>
              <a:buNone/>
            </a:pPr>
            <a:r>
              <a:t/>
            </a:r>
            <a:endParaRPr b="1" sz="1000">
              <a:solidFill>
                <a:srgbClr val="434343"/>
              </a:solidFill>
              <a:latin typeface="Muli"/>
              <a:ea typeface="Muli"/>
              <a:cs typeface="Muli"/>
              <a:sym typeface="Muli"/>
            </a:endParaRPr>
          </a:p>
        </p:txBody>
      </p:sp>
      <p:sp>
        <p:nvSpPr>
          <p:cNvPr id="1007" name="Google Shape;1007;p52"/>
          <p:cNvSpPr txBox="1"/>
          <p:nvPr/>
        </p:nvSpPr>
        <p:spPr>
          <a:xfrm>
            <a:off x="1459673" y="44949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M1</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
        <p:nvSpPr>
          <p:cNvPr id="1008" name="Google Shape;1008;p52"/>
          <p:cNvSpPr txBox="1"/>
          <p:nvPr/>
        </p:nvSpPr>
        <p:spPr>
          <a:xfrm>
            <a:off x="1870235" y="44949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M2</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
        <p:nvSpPr>
          <p:cNvPr id="1009" name="Google Shape;1009;p52"/>
          <p:cNvSpPr txBox="1"/>
          <p:nvPr/>
        </p:nvSpPr>
        <p:spPr>
          <a:xfrm>
            <a:off x="2280785" y="44950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M3</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
        <p:nvSpPr>
          <p:cNvPr id="1010" name="Google Shape;1010;p52"/>
          <p:cNvSpPr txBox="1"/>
          <p:nvPr/>
        </p:nvSpPr>
        <p:spPr>
          <a:xfrm>
            <a:off x="2691335" y="44950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F</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pic>
        <p:nvPicPr>
          <p:cNvPr id="1011" name="Google Shape;1011;p52"/>
          <p:cNvPicPr preferRelativeResize="0"/>
          <p:nvPr/>
        </p:nvPicPr>
        <p:blipFill rotWithShape="1">
          <a:blip r:embed="rId3">
            <a:alphaModFix/>
          </a:blip>
          <a:srcRect b="4295" l="23058" r="13174" t="62043"/>
          <a:stretch/>
        </p:blipFill>
        <p:spPr>
          <a:xfrm>
            <a:off x="5234963" y="1780562"/>
            <a:ext cx="3420000" cy="2408400"/>
          </a:xfrm>
          <a:prstGeom prst="rect">
            <a:avLst/>
          </a:prstGeom>
          <a:noFill/>
          <a:ln>
            <a:noFill/>
          </a:ln>
        </p:spPr>
      </p:pic>
      <p:pic>
        <p:nvPicPr>
          <p:cNvPr id="1012" name="Google Shape;1012;p52"/>
          <p:cNvPicPr preferRelativeResize="0"/>
          <p:nvPr/>
        </p:nvPicPr>
        <p:blipFill rotWithShape="1">
          <a:blip r:embed="rId4">
            <a:alphaModFix/>
          </a:blip>
          <a:srcRect b="0" l="1479" r="1808" t="0"/>
          <a:stretch/>
        </p:blipFill>
        <p:spPr>
          <a:xfrm>
            <a:off x="422425" y="1746025"/>
            <a:ext cx="3420000" cy="24084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53"/>
          <p:cNvSpPr txBox="1"/>
          <p:nvPr>
            <p:ph idx="4294967295" type="ctrTitle"/>
          </p:nvPr>
        </p:nvSpPr>
        <p:spPr>
          <a:xfrm>
            <a:off x="343275" y="205800"/>
            <a:ext cx="7221900" cy="7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
                <a:solidFill>
                  <a:srgbClr val="FFFFFF"/>
                </a:solidFill>
              </a:rPr>
              <a:t>Design Change - </a:t>
            </a:r>
            <a:r>
              <a:rPr b="0" lang="es">
                <a:solidFill>
                  <a:srgbClr val="FFFFFF"/>
                </a:solidFill>
              </a:rPr>
              <a:t>Visual Design</a:t>
            </a:r>
            <a:endParaRPr b="0">
              <a:solidFill>
                <a:srgbClr val="FFFFFF"/>
              </a:solidFill>
            </a:endParaRPr>
          </a:p>
        </p:txBody>
      </p:sp>
      <p:sp>
        <p:nvSpPr>
          <p:cNvPr id="1018" name="Google Shape;1018;p53"/>
          <p:cNvSpPr txBox="1"/>
          <p:nvPr/>
        </p:nvSpPr>
        <p:spPr>
          <a:xfrm>
            <a:off x="935725" y="966000"/>
            <a:ext cx="2675400" cy="10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Anaheim"/>
                <a:ea typeface="Anaheim"/>
                <a:cs typeface="Anaheim"/>
                <a:sym typeface="Anaheim"/>
              </a:rPr>
              <a:t>Users want friendlier colors</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sp>
        <p:nvSpPr>
          <p:cNvPr id="1019" name="Google Shape;1019;p53"/>
          <p:cNvSpPr txBox="1"/>
          <p:nvPr/>
        </p:nvSpPr>
        <p:spPr>
          <a:xfrm>
            <a:off x="5792750" y="966000"/>
            <a:ext cx="2865900" cy="10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Anaheim"/>
                <a:ea typeface="Anaheim"/>
                <a:cs typeface="Anaheim"/>
                <a:sym typeface="Anaheim"/>
              </a:rPr>
              <a:t>Bring in illustrations, new colors and rounded fonts</a:t>
            </a:r>
            <a:endParaRPr>
              <a:solidFill>
                <a:schemeClr val="dk1"/>
              </a:solidFill>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grpSp>
        <p:nvGrpSpPr>
          <p:cNvPr id="1020" name="Google Shape;1020;p53"/>
          <p:cNvGrpSpPr/>
          <p:nvPr/>
        </p:nvGrpSpPr>
        <p:grpSpPr>
          <a:xfrm>
            <a:off x="422418" y="1063349"/>
            <a:ext cx="349819" cy="342047"/>
            <a:chOff x="-42430625" y="1949750"/>
            <a:chExt cx="322950" cy="315775"/>
          </a:xfrm>
        </p:grpSpPr>
        <p:sp>
          <p:nvSpPr>
            <p:cNvPr id="1021" name="Google Shape;1021;p53"/>
            <p:cNvSpPr/>
            <p:nvPr/>
          </p:nvSpPr>
          <p:spPr>
            <a:xfrm>
              <a:off x="-423534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3"/>
            <p:cNvSpPr/>
            <p:nvPr/>
          </p:nvSpPr>
          <p:spPr>
            <a:xfrm>
              <a:off x="-422896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3"/>
            <p:cNvSpPr/>
            <p:nvPr/>
          </p:nvSpPr>
          <p:spPr>
            <a:xfrm>
              <a:off x="-42226625" y="2065525"/>
              <a:ext cx="40975" cy="41000"/>
            </a:xfrm>
            <a:custGeom>
              <a:rect b="b" l="l" r="r" t="t"/>
              <a:pathLst>
                <a:path extrusionOk="0" h="1640" w="1639">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3"/>
            <p:cNvSpPr/>
            <p:nvPr/>
          </p:nvSpPr>
          <p:spPr>
            <a:xfrm>
              <a:off x="-42430625" y="1949750"/>
              <a:ext cx="322950" cy="315775"/>
            </a:xfrm>
            <a:custGeom>
              <a:rect b="b" l="l" r="r" t="t"/>
              <a:pathLst>
                <a:path extrusionOk="0" h="12631" w="12918">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53"/>
          <p:cNvGrpSpPr/>
          <p:nvPr/>
        </p:nvGrpSpPr>
        <p:grpSpPr>
          <a:xfrm>
            <a:off x="5300262" y="1057972"/>
            <a:ext cx="308192" cy="296271"/>
            <a:chOff x="-31889075" y="2658950"/>
            <a:chExt cx="302475" cy="290775"/>
          </a:xfrm>
        </p:grpSpPr>
        <p:sp>
          <p:nvSpPr>
            <p:cNvPr id="1026" name="Google Shape;1026;p53"/>
            <p:cNvSpPr/>
            <p:nvPr/>
          </p:nvSpPr>
          <p:spPr>
            <a:xfrm>
              <a:off x="-31889075" y="2658950"/>
              <a:ext cx="302475" cy="290775"/>
            </a:xfrm>
            <a:custGeom>
              <a:rect b="b" l="l" r="r" t="t"/>
              <a:pathLst>
                <a:path extrusionOk="0" h="11631" w="12099">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3"/>
            <p:cNvSpPr/>
            <p:nvPr/>
          </p:nvSpPr>
          <p:spPr>
            <a:xfrm>
              <a:off x="-31838650" y="2838200"/>
              <a:ext cx="70100" cy="68550"/>
            </a:xfrm>
            <a:custGeom>
              <a:rect b="b" l="l" r="r" t="t"/>
              <a:pathLst>
                <a:path extrusionOk="0" h="2742" w="2804">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53"/>
          <p:cNvGrpSpPr/>
          <p:nvPr/>
        </p:nvGrpSpPr>
        <p:grpSpPr>
          <a:xfrm>
            <a:off x="979650" y="4564120"/>
            <a:ext cx="2143873" cy="171567"/>
            <a:chOff x="238125" y="2506075"/>
            <a:chExt cx="7115411" cy="673075"/>
          </a:xfrm>
        </p:grpSpPr>
        <p:sp>
          <p:nvSpPr>
            <p:cNvPr id="1029" name="Google Shape;1029;p5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30" name="Google Shape;1030;p5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F3DA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31" name="Google Shape;1031;p5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32" name="Google Shape;1032;p5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33" name="Google Shape;1033;p5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1034" name="Google Shape;1034;p53"/>
          <p:cNvSpPr txBox="1"/>
          <p:nvPr/>
        </p:nvSpPr>
        <p:spPr>
          <a:xfrm>
            <a:off x="1287051" y="4735578"/>
            <a:ext cx="1529100" cy="3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i="1" lang="es" sz="1000">
                <a:solidFill>
                  <a:srgbClr val="434343"/>
                </a:solidFill>
                <a:latin typeface="Muli"/>
                <a:ea typeface="Muli"/>
                <a:cs typeface="Muli"/>
                <a:sym typeface="Muli"/>
              </a:rPr>
              <a:t>Prototype Stage</a:t>
            </a:r>
            <a:endParaRPr i="1" sz="1000">
              <a:solidFill>
                <a:srgbClr val="434343"/>
              </a:solidFill>
              <a:latin typeface="Muli"/>
              <a:ea typeface="Muli"/>
              <a:cs typeface="Muli"/>
              <a:sym typeface="Muli"/>
            </a:endParaRPr>
          </a:p>
        </p:txBody>
      </p:sp>
      <p:sp>
        <p:nvSpPr>
          <p:cNvPr id="1035" name="Google Shape;1035;p53"/>
          <p:cNvSpPr txBox="1"/>
          <p:nvPr/>
        </p:nvSpPr>
        <p:spPr>
          <a:xfrm>
            <a:off x="1049123" y="44949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solidFill>
                  <a:srgbClr val="434343"/>
                </a:solidFill>
                <a:latin typeface="Muli"/>
                <a:ea typeface="Muli"/>
                <a:cs typeface="Muli"/>
                <a:sym typeface="Muli"/>
              </a:rPr>
              <a:t>L1</a:t>
            </a:r>
            <a:endParaRPr i="1" sz="800">
              <a:solidFill>
                <a:srgbClr val="434343"/>
              </a:solidFill>
              <a:latin typeface="Muli"/>
              <a:ea typeface="Muli"/>
              <a:cs typeface="Muli"/>
              <a:sym typeface="Muli"/>
            </a:endParaRPr>
          </a:p>
          <a:p>
            <a:pPr indent="0" lvl="0" marL="0" rtl="0" algn="ctr">
              <a:spcBef>
                <a:spcPts val="1600"/>
              </a:spcBef>
              <a:spcAft>
                <a:spcPts val="1600"/>
              </a:spcAft>
              <a:buNone/>
            </a:pPr>
            <a:r>
              <a:t/>
            </a:r>
            <a:endParaRPr b="1" sz="1000">
              <a:solidFill>
                <a:srgbClr val="434343"/>
              </a:solidFill>
              <a:latin typeface="Muli"/>
              <a:ea typeface="Muli"/>
              <a:cs typeface="Muli"/>
              <a:sym typeface="Muli"/>
            </a:endParaRPr>
          </a:p>
        </p:txBody>
      </p:sp>
      <p:sp>
        <p:nvSpPr>
          <p:cNvPr id="1036" name="Google Shape;1036;p53"/>
          <p:cNvSpPr txBox="1"/>
          <p:nvPr/>
        </p:nvSpPr>
        <p:spPr>
          <a:xfrm>
            <a:off x="1459673" y="44949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s" sz="800">
                <a:latin typeface="Muli"/>
                <a:ea typeface="Muli"/>
                <a:cs typeface="Muli"/>
                <a:sym typeface="Muli"/>
              </a:rPr>
              <a:t>M1</a:t>
            </a:r>
            <a:endParaRPr b="1"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
        <p:nvSpPr>
          <p:cNvPr id="1037" name="Google Shape;1037;p53"/>
          <p:cNvSpPr txBox="1"/>
          <p:nvPr/>
        </p:nvSpPr>
        <p:spPr>
          <a:xfrm>
            <a:off x="1870235" y="44949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M2</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
        <p:nvSpPr>
          <p:cNvPr id="1038" name="Google Shape;1038;p53"/>
          <p:cNvSpPr txBox="1"/>
          <p:nvPr/>
        </p:nvSpPr>
        <p:spPr>
          <a:xfrm>
            <a:off x="2280785" y="44950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M3</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
        <p:nvSpPr>
          <p:cNvPr id="1039" name="Google Shape;1039;p53"/>
          <p:cNvSpPr txBox="1"/>
          <p:nvPr/>
        </p:nvSpPr>
        <p:spPr>
          <a:xfrm>
            <a:off x="2691335" y="44950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F</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grpSp>
        <p:nvGrpSpPr>
          <p:cNvPr id="1040" name="Google Shape;1040;p53"/>
          <p:cNvGrpSpPr/>
          <p:nvPr/>
        </p:nvGrpSpPr>
        <p:grpSpPr>
          <a:xfrm>
            <a:off x="5873037" y="4564120"/>
            <a:ext cx="2143873" cy="171567"/>
            <a:chOff x="238125" y="2506075"/>
            <a:chExt cx="7115411" cy="673075"/>
          </a:xfrm>
        </p:grpSpPr>
        <p:sp>
          <p:nvSpPr>
            <p:cNvPr id="1041" name="Google Shape;1041;p5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42" name="Google Shape;1042;p5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43" name="Google Shape;1043;p5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F3DA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44" name="Google Shape;1044;p5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45" name="Google Shape;1045;p5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1046" name="Google Shape;1046;p53"/>
          <p:cNvSpPr txBox="1"/>
          <p:nvPr/>
        </p:nvSpPr>
        <p:spPr>
          <a:xfrm>
            <a:off x="6180439" y="4735578"/>
            <a:ext cx="1529100" cy="3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i="1" lang="es" sz="1000">
                <a:solidFill>
                  <a:srgbClr val="434343"/>
                </a:solidFill>
                <a:latin typeface="Muli"/>
                <a:ea typeface="Muli"/>
                <a:cs typeface="Muli"/>
                <a:sym typeface="Muli"/>
              </a:rPr>
              <a:t>Prototype Stage</a:t>
            </a:r>
            <a:endParaRPr i="1" sz="1000">
              <a:solidFill>
                <a:srgbClr val="434343"/>
              </a:solidFill>
              <a:latin typeface="Muli"/>
              <a:ea typeface="Muli"/>
              <a:cs typeface="Muli"/>
              <a:sym typeface="Muli"/>
            </a:endParaRPr>
          </a:p>
        </p:txBody>
      </p:sp>
      <p:sp>
        <p:nvSpPr>
          <p:cNvPr id="1047" name="Google Shape;1047;p53"/>
          <p:cNvSpPr txBox="1"/>
          <p:nvPr/>
        </p:nvSpPr>
        <p:spPr>
          <a:xfrm>
            <a:off x="5942510" y="44950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solidFill>
                  <a:srgbClr val="434343"/>
                </a:solidFill>
                <a:latin typeface="Muli"/>
                <a:ea typeface="Muli"/>
                <a:cs typeface="Muli"/>
                <a:sym typeface="Muli"/>
              </a:rPr>
              <a:t>L1</a:t>
            </a:r>
            <a:endParaRPr i="1" sz="800">
              <a:solidFill>
                <a:srgbClr val="434343"/>
              </a:solidFill>
              <a:latin typeface="Muli"/>
              <a:ea typeface="Muli"/>
              <a:cs typeface="Muli"/>
              <a:sym typeface="Muli"/>
            </a:endParaRPr>
          </a:p>
          <a:p>
            <a:pPr indent="0" lvl="0" marL="0" rtl="0" algn="ctr">
              <a:spcBef>
                <a:spcPts val="1600"/>
              </a:spcBef>
              <a:spcAft>
                <a:spcPts val="1600"/>
              </a:spcAft>
              <a:buNone/>
            </a:pPr>
            <a:r>
              <a:t/>
            </a:r>
            <a:endParaRPr b="1" sz="1000">
              <a:solidFill>
                <a:srgbClr val="434343"/>
              </a:solidFill>
              <a:latin typeface="Muli"/>
              <a:ea typeface="Muli"/>
              <a:cs typeface="Muli"/>
              <a:sym typeface="Muli"/>
            </a:endParaRPr>
          </a:p>
        </p:txBody>
      </p:sp>
      <p:sp>
        <p:nvSpPr>
          <p:cNvPr id="1048" name="Google Shape;1048;p53"/>
          <p:cNvSpPr txBox="1"/>
          <p:nvPr/>
        </p:nvSpPr>
        <p:spPr>
          <a:xfrm>
            <a:off x="6353060" y="44950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M1</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
        <p:nvSpPr>
          <p:cNvPr id="1049" name="Google Shape;1049;p53"/>
          <p:cNvSpPr txBox="1"/>
          <p:nvPr/>
        </p:nvSpPr>
        <p:spPr>
          <a:xfrm>
            <a:off x="6763623" y="44949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s" sz="800">
                <a:latin typeface="Muli"/>
                <a:ea typeface="Muli"/>
                <a:cs typeface="Muli"/>
                <a:sym typeface="Muli"/>
              </a:rPr>
              <a:t>M2</a:t>
            </a:r>
            <a:endParaRPr b="1"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
        <p:nvSpPr>
          <p:cNvPr id="1050" name="Google Shape;1050;p53"/>
          <p:cNvSpPr txBox="1"/>
          <p:nvPr/>
        </p:nvSpPr>
        <p:spPr>
          <a:xfrm>
            <a:off x="7174173" y="44950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M3</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
        <p:nvSpPr>
          <p:cNvPr id="1051" name="Google Shape;1051;p53"/>
          <p:cNvSpPr txBox="1"/>
          <p:nvPr/>
        </p:nvSpPr>
        <p:spPr>
          <a:xfrm>
            <a:off x="7584723" y="44950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F</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pic>
        <p:nvPicPr>
          <p:cNvPr id="1052" name="Google Shape;1052;p53"/>
          <p:cNvPicPr preferRelativeResize="0"/>
          <p:nvPr/>
        </p:nvPicPr>
        <p:blipFill>
          <a:blip r:embed="rId3">
            <a:alphaModFix/>
          </a:blip>
          <a:stretch>
            <a:fillRect/>
          </a:stretch>
        </p:blipFill>
        <p:spPr>
          <a:xfrm>
            <a:off x="263250" y="1763300"/>
            <a:ext cx="4020350" cy="2442920"/>
          </a:xfrm>
          <a:prstGeom prst="rect">
            <a:avLst/>
          </a:prstGeom>
          <a:noFill/>
          <a:ln>
            <a:noFill/>
          </a:ln>
        </p:spPr>
      </p:pic>
      <p:pic>
        <p:nvPicPr>
          <p:cNvPr id="1053" name="Google Shape;1053;p53"/>
          <p:cNvPicPr preferRelativeResize="0"/>
          <p:nvPr/>
        </p:nvPicPr>
        <p:blipFill>
          <a:blip r:embed="rId4">
            <a:alphaModFix/>
          </a:blip>
          <a:stretch>
            <a:fillRect/>
          </a:stretch>
        </p:blipFill>
        <p:spPr>
          <a:xfrm>
            <a:off x="4934825" y="1763300"/>
            <a:ext cx="4020359" cy="2442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54"/>
          <p:cNvSpPr txBox="1"/>
          <p:nvPr>
            <p:ph idx="4294967295" type="ctrTitle"/>
          </p:nvPr>
        </p:nvSpPr>
        <p:spPr>
          <a:xfrm>
            <a:off x="343275" y="205800"/>
            <a:ext cx="7221900" cy="7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
                <a:solidFill>
                  <a:srgbClr val="FFFFFF"/>
                </a:solidFill>
              </a:rPr>
              <a:t>Design Change - Voting</a:t>
            </a:r>
            <a:endParaRPr b="0">
              <a:solidFill>
                <a:srgbClr val="FFFFFF"/>
              </a:solidFill>
            </a:endParaRPr>
          </a:p>
        </p:txBody>
      </p:sp>
      <p:sp>
        <p:nvSpPr>
          <p:cNvPr id="1059" name="Google Shape;1059;p54"/>
          <p:cNvSpPr txBox="1"/>
          <p:nvPr/>
        </p:nvSpPr>
        <p:spPr>
          <a:xfrm>
            <a:off x="935725" y="966000"/>
            <a:ext cx="3183000" cy="10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Anaheim"/>
                <a:ea typeface="Anaheim"/>
                <a:cs typeface="Anaheim"/>
                <a:sym typeface="Anaheim"/>
              </a:rPr>
              <a:t>General confusion about being able to vote for both insurance options</a:t>
            </a:r>
            <a:endParaRPr>
              <a:solidFill>
                <a:schemeClr val="dk1"/>
              </a:solidFill>
              <a:latin typeface="Anaheim"/>
              <a:ea typeface="Anaheim"/>
              <a:cs typeface="Anaheim"/>
              <a:sym typeface="Anaheim"/>
            </a:endParaRPr>
          </a:p>
          <a:p>
            <a:pPr indent="0" lvl="0" marL="0" rtl="0" algn="l">
              <a:spcBef>
                <a:spcPts val="0"/>
              </a:spcBef>
              <a:spcAft>
                <a:spcPts val="0"/>
              </a:spcAft>
              <a:buNone/>
            </a:pPr>
            <a:r>
              <a:t/>
            </a:r>
            <a:endParaRPr>
              <a:solidFill>
                <a:schemeClr val="dk1"/>
              </a:solidFill>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sp>
        <p:nvSpPr>
          <p:cNvPr id="1060" name="Google Shape;1060;p54"/>
          <p:cNvSpPr txBox="1"/>
          <p:nvPr/>
        </p:nvSpPr>
        <p:spPr>
          <a:xfrm>
            <a:off x="5792750" y="966000"/>
            <a:ext cx="2865900" cy="10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Anaheim"/>
                <a:ea typeface="Anaheim"/>
                <a:cs typeface="Anaheim"/>
                <a:sym typeface="Anaheim"/>
              </a:rPr>
              <a:t>Switch to a sliding scale and show the average vote</a:t>
            </a:r>
            <a:endParaRPr>
              <a:solidFill>
                <a:schemeClr val="dk1"/>
              </a:solidFill>
              <a:latin typeface="Anaheim"/>
              <a:ea typeface="Anaheim"/>
              <a:cs typeface="Anaheim"/>
              <a:sym typeface="Anaheim"/>
            </a:endParaRPr>
          </a:p>
          <a:p>
            <a:pPr indent="0" lvl="0" marL="0" rtl="0" algn="l">
              <a:spcBef>
                <a:spcPts val="0"/>
              </a:spcBef>
              <a:spcAft>
                <a:spcPts val="0"/>
              </a:spcAft>
              <a:buNone/>
            </a:pPr>
            <a:r>
              <a:t/>
            </a:r>
            <a:endParaRPr>
              <a:solidFill>
                <a:schemeClr val="dk1"/>
              </a:solidFill>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grpSp>
        <p:nvGrpSpPr>
          <p:cNvPr id="1061" name="Google Shape;1061;p54"/>
          <p:cNvGrpSpPr/>
          <p:nvPr/>
        </p:nvGrpSpPr>
        <p:grpSpPr>
          <a:xfrm>
            <a:off x="422418" y="1063349"/>
            <a:ext cx="349819" cy="342047"/>
            <a:chOff x="-42430625" y="1949750"/>
            <a:chExt cx="322950" cy="315775"/>
          </a:xfrm>
        </p:grpSpPr>
        <p:sp>
          <p:nvSpPr>
            <p:cNvPr id="1062" name="Google Shape;1062;p54"/>
            <p:cNvSpPr/>
            <p:nvPr/>
          </p:nvSpPr>
          <p:spPr>
            <a:xfrm>
              <a:off x="-423534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4"/>
            <p:cNvSpPr/>
            <p:nvPr/>
          </p:nvSpPr>
          <p:spPr>
            <a:xfrm>
              <a:off x="-422896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4"/>
            <p:cNvSpPr/>
            <p:nvPr/>
          </p:nvSpPr>
          <p:spPr>
            <a:xfrm>
              <a:off x="-42226625" y="2065525"/>
              <a:ext cx="40975" cy="41000"/>
            </a:xfrm>
            <a:custGeom>
              <a:rect b="b" l="l" r="r" t="t"/>
              <a:pathLst>
                <a:path extrusionOk="0" h="1640" w="1639">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4"/>
            <p:cNvSpPr/>
            <p:nvPr/>
          </p:nvSpPr>
          <p:spPr>
            <a:xfrm>
              <a:off x="-42430625" y="1949750"/>
              <a:ext cx="322950" cy="315775"/>
            </a:xfrm>
            <a:custGeom>
              <a:rect b="b" l="l" r="r" t="t"/>
              <a:pathLst>
                <a:path extrusionOk="0" h="12631" w="12918">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54"/>
          <p:cNvGrpSpPr/>
          <p:nvPr/>
        </p:nvGrpSpPr>
        <p:grpSpPr>
          <a:xfrm>
            <a:off x="5300262" y="1057972"/>
            <a:ext cx="308192" cy="296271"/>
            <a:chOff x="-31889075" y="2658950"/>
            <a:chExt cx="302475" cy="290775"/>
          </a:xfrm>
        </p:grpSpPr>
        <p:sp>
          <p:nvSpPr>
            <p:cNvPr id="1067" name="Google Shape;1067;p54"/>
            <p:cNvSpPr/>
            <p:nvPr/>
          </p:nvSpPr>
          <p:spPr>
            <a:xfrm>
              <a:off x="-31889075" y="2658950"/>
              <a:ext cx="302475" cy="290775"/>
            </a:xfrm>
            <a:custGeom>
              <a:rect b="b" l="l" r="r" t="t"/>
              <a:pathLst>
                <a:path extrusionOk="0" h="11631" w="12099">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4"/>
            <p:cNvSpPr/>
            <p:nvPr/>
          </p:nvSpPr>
          <p:spPr>
            <a:xfrm>
              <a:off x="-31838650" y="2838200"/>
              <a:ext cx="70100" cy="68550"/>
            </a:xfrm>
            <a:custGeom>
              <a:rect b="b" l="l" r="r" t="t"/>
              <a:pathLst>
                <a:path extrusionOk="0" h="2742" w="2804">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54"/>
          <p:cNvGrpSpPr/>
          <p:nvPr/>
        </p:nvGrpSpPr>
        <p:grpSpPr>
          <a:xfrm>
            <a:off x="979650" y="4564120"/>
            <a:ext cx="2143873" cy="171567"/>
            <a:chOff x="238125" y="2506075"/>
            <a:chExt cx="7115411" cy="673075"/>
          </a:xfrm>
        </p:grpSpPr>
        <p:sp>
          <p:nvSpPr>
            <p:cNvPr id="1070" name="Google Shape;1070;p5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71" name="Google Shape;1071;p5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72" name="Google Shape;1072;p5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F3DA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73" name="Google Shape;1073;p5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74" name="Google Shape;1074;p5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1075" name="Google Shape;1075;p54"/>
          <p:cNvSpPr txBox="1"/>
          <p:nvPr/>
        </p:nvSpPr>
        <p:spPr>
          <a:xfrm>
            <a:off x="1287051" y="4735578"/>
            <a:ext cx="1529100" cy="3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i="1" lang="es" sz="1000">
                <a:solidFill>
                  <a:srgbClr val="434343"/>
                </a:solidFill>
                <a:latin typeface="Muli"/>
                <a:ea typeface="Muli"/>
                <a:cs typeface="Muli"/>
                <a:sym typeface="Muli"/>
              </a:rPr>
              <a:t>Prototype Stage</a:t>
            </a:r>
            <a:endParaRPr i="1" sz="1000">
              <a:solidFill>
                <a:srgbClr val="434343"/>
              </a:solidFill>
              <a:latin typeface="Muli"/>
              <a:ea typeface="Muli"/>
              <a:cs typeface="Muli"/>
              <a:sym typeface="Muli"/>
            </a:endParaRPr>
          </a:p>
        </p:txBody>
      </p:sp>
      <p:sp>
        <p:nvSpPr>
          <p:cNvPr id="1076" name="Google Shape;1076;p54"/>
          <p:cNvSpPr txBox="1"/>
          <p:nvPr/>
        </p:nvSpPr>
        <p:spPr>
          <a:xfrm>
            <a:off x="1049123" y="44949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solidFill>
                  <a:srgbClr val="434343"/>
                </a:solidFill>
                <a:latin typeface="Muli"/>
                <a:ea typeface="Muli"/>
                <a:cs typeface="Muli"/>
                <a:sym typeface="Muli"/>
              </a:rPr>
              <a:t>L1</a:t>
            </a:r>
            <a:endParaRPr i="1" sz="800">
              <a:solidFill>
                <a:srgbClr val="434343"/>
              </a:solidFill>
              <a:latin typeface="Muli"/>
              <a:ea typeface="Muli"/>
              <a:cs typeface="Muli"/>
              <a:sym typeface="Muli"/>
            </a:endParaRPr>
          </a:p>
          <a:p>
            <a:pPr indent="0" lvl="0" marL="0" rtl="0" algn="ctr">
              <a:spcBef>
                <a:spcPts val="1600"/>
              </a:spcBef>
              <a:spcAft>
                <a:spcPts val="1600"/>
              </a:spcAft>
              <a:buNone/>
            </a:pPr>
            <a:r>
              <a:t/>
            </a:r>
            <a:endParaRPr b="1" sz="1000">
              <a:solidFill>
                <a:srgbClr val="434343"/>
              </a:solidFill>
              <a:latin typeface="Muli"/>
              <a:ea typeface="Muli"/>
              <a:cs typeface="Muli"/>
              <a:sym typeface="Muli"/>
            </a:endParaRPr>
          </a:p>
        </p:txBody>
      </p:sp>
      <p:sp>
        <p:nvSpPr>
          <p:cNvPr id="1077" name="Google Shape;1077;p54"/>
          <p:cNvSpPr txBox="1"/>
          <p:nvPr/>
        </p:nvSpPr>
        <p:spPr>
          <a:xfrm>
            <a:off x="1459673" y="44949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M1</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
        <p:nvSpPr>
          <p:cNvPr id="1078" name="Google Shape;1078;p54"/>
          <p:cNvSpPr txBox="1"/>
          <p:nvPr/>
        </p:nvSpPr>
        <p:spPr>
          <a:xfrm>
            <a:off x="1870235" y="44949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s" sz="800">
                <a:latin typeface="Muli"/>
                <a:ea typeface="Muli"/>
                <a:cs typeface="Muli"/>
                <a:sym typeface="Muli"/>
              </a:rPr>
              <a:t>M2</a:t>
            </a:r>
            <a:endParaRPr b="1"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
        <p:nvSpPr>
          <p:cNvPr id="1079" name="Google Shape;1079;p54"/>
          <p:cNvSpPr txBox="1"/>
          <p:nvPr/>
        </p:nvSpPr>
        <p:spPr>
          <a:xfrm>
            <a:off x="2280785" y="44950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M3</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
        <p:nvSpPr>
          <p:cNvPr id="1080" name="Google Shape;1080;p54"/>
          <p:cNvSpPr txBox="1"/>
          <p:nvPr/>
        </p:nvSpPr>
        <p:spPr>
          <a:xfrm>
            <a:off x="2691335" y="44950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F</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grpSp>
        <p:nvGrpSpPr>
          <p:cNvPr id="1081" name="Google Shape;1081;p54"/>
          <p:cNvGrpSpPr/>
          <p:nvPr/>
        </p:nvGrpSpPr>
        <p:grpSpPr>
          <a:xfrm>
            <a:off x="5873037" y="4564120"/>
            <a:ext cx="2143873" cy="171567"/>
            <a:chOff x="238125" y="2506075"/>
            <a:chExt cx="7115411" cy="673075"/>
          </a:xfrm>
        </p:grpSpPr>
        <p:sp>
          <p:nvSpPr>
            <p:cNvPr id="1082" name="Google Shape;1082;p5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83" name="Google Shape;1083;p5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84" name="Google Shape;1084;p5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85" name="Google Shape;1085;p5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86" name="Google Shape;1086;p5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F3DA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1087" name="Google Shape;1087;p54"/>
          <p:cNvSpPr txBox="1"/>
          <p:nvPr/>
        </p:nvSpPr>
        <p:spPr>
          <a:xfrm>
            <a:off x="6180439" y="4735578"/>
            <a:ext cx="1529100" cy="3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i="1" lang="es" sz="1000">
                <a:solidFill>
                  <a:srgbClr val="434343"/>
                </a:solidFill>
                <a:latin typeface="Muli"/>
                <a:ea typeface="Muli"/>
                <a:cs typeface="Muli"/>
                <a:sym typeface="Muli"/>
              </a:rPr>
              <a:t>Prototype Stage</a:t>
            </a:r>
            <a:endParaRPr i="1" sz="1000">
              <a:solidFill>
                <a:srgbClr val="434343"/>
              </a:solidFill>
              <a:latin typeface="Muli"/>
              <a:ea typeface="Muli"/>
              <a:cs typeface="Muli"/>
              <a:sym typeface="Muli"/>
            </a:endParaRPr>
          </a:p>
        </p:txBody>
      </p:sp>
      <p:sp>
        <p:nvSpPr>
          <p:cNvPr id="1088" name="Google Shape;1088;p54"/>
          <p:cNvSpPr txBox="1"/>
          <p:nvPr/>
        </p:nvSpPr>
        <p:spPr>
          <a:xfrm>
            <a:off x="5942510" y="44950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solidFill>
                  <a:srgbClr val="434343"/>
                </a:solidFill>
                <a:latin typeface="Muli"/>
                <a:ea typeface="Muli"/>
                <a:cs typeface="Muli"/>
                <a:sym typeface="Muli"/>
              </a:rPr>
              <a:t>L1</a:t>
            </a:r>
            <a:endParaRPr i="1" sz="800">
              <a:solidFill>
                <a:srgbClr val="434343"/>
              </a:solidFill>
              <a:latin typeface="Muli"/>
              <a:ea typeface="Muli"/>
              <a:cs typeface="Muli"/>
              <a:sym typeface="Muli"/>
            </a:endParaRPr>
          </a:p>
          <a:p>
            <a:pPr indent="0" lvl="0" marL="0" rtl="0" algn="ctr">
              <a:spcBef>
                <a:spcPts val="1600"/>
              </a:spcBef>
              <a:spcAft>
                <a:spcPts val="1600"/>
              </a:spcAft>
              <a:buNone/>
            </a:pPr>
            <a:r>
              <a:t/>
            </a:r>
            <a:endParaRPr b="1" sz="1000">
              <a:solidFill>
                <a:srgbClr val="434343"/>
              </a:solidFill>
              <a:latin typeface="Muli"/>
              <a:ea typeface="Muli"/>
              <a:cs typeface="Muli"/>
              <a:sym typeface="Muli"/>
            </a:endParaRPr>
          </a:p>
        </p:txBody>
      </p:sp>
      <p:sp>
        <p:nvSpPr>
          <p:cNvPr id="1089" name="Google Shape;1089;p54"/>
          <p:cNvSpPr txBox="1"/>
          <p:nvPr/>
        </p:nvSpPr>
        <p:spPr>
          <a:xfrm>
            <a:off x="6353060" y="44950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M1</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
        <p:nvSpPr>
          <p:cNvPr id="1090" name="Google Shape;1090;p54"/>
          <p:cNvSpPr txBox="1"/>
          <p:nvPr/>
        </p:nvSpPr>
        <p:spPr>
          <a:xfrm>
            <a:off x="6763623" y="44949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M2</a:t>
            </a:r>
            <a:endParaRPr i="1" sz="800">
              <a:latin typeface="Muli"/>
              <a:ea typeface="Muli"/>
              <a:cs typeface="Muli"/>
              <a:sym typeface="Muli"/>
            </a:endParaRPr>
          </a:p>
          <a:p>
            <a:pPr indent="0" lvl="0" marL="0" rtl="0" algn="ctr">
              <a:spcBef>
                <a:spcPts val="1600"/>
              </a:spcBef>
              <a:spcAft>
                <a:spcPts val="1600"/>
              </a:spcAft>
              <a:buNone/>
            </a:pPr>
            <a:r>
              <a:t/>
            </a:r>
            <a:endParaRPr b="1" sz="1000">
              <a:latin typeface="Muli"/>
              <a:ea typeface="Muli"/>
              <a:cs typeface="Muli"/>
              <a:sym typeface="Muli"/>
            </a:endParaRPr>
          </a:p>
        </p:txBody>
      </p:sp>
      <p:sp>
        <p:nvSpPr>
          <p:cNvPr id="1091" name="Google Shape;1091;p54"/>
          <p:cNvSpPr txBox="1"/>
          <p:nvPr/>
        </p:nvSpPr>
        <p:spPr>
          <a:xfrm>
            <a:off x="7174173" y="44950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s" sz="800">
                <a:latin typeface="Muli"/>
                <a:ea typeface="Muli"/>
                <a:cs typeface="Muli"/>
                <a:sym typeface="Muli"/>
              </a:rPr>
              <a:t>M3</a:t>
            </a:r>
            <a:endParaRPr b="1"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
        <p:nvSpPr>
          <p:cNvPr id="1092" name="Google Shape;1092;p54"/>
          <p:cNvSpPr txBox="1"/>
          <p:nvPr/>
        </p:nvSpPr>
        <p:spPr>
          <a:xfrm>
            <a:off x="7584723" y="4495040"/>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F</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pic>
        <p:nvPicPr>
          <p:cNvPr id="1093" name="Google Shape;1093;p54"/>
          <p:cNvPicPr preferRelativeResize="0"/>
          <p:nvPr/>
        </p:nvPicPr>
        <p:blipFill rotWithShape="1">
          <a:blip r:embed="rId3">
            <a:alphaModFix/>
          </a:blip>
          <a:srcRect b="65848" l="26427" r="0" t="0"/>
          <a:stretch/>
        </p:blipFill>
        <p:spPr>
          <a:xfrm>
            <a:off x="238375" y="2176725"/>
            <a:ext cx="3760625" cy="1547000"/>
          </a:xfrm>
          <a:prstGeom prst="rect">
            <a:avLst/>
          </a:prstGeom>
          <a:noFill/>
          <a:ln>
            <a:noFill/>
          </a:ln>
        </p:spPr>
      </p:pic>
      <p:pic>
        <p:nvPicPr>
          <p:cNvPr id="1094" name="Google Shape;1094;p54"/>
          <p:cNvPicPr preferRelativeResize="0"/>
          <p:nvPr/>
        </p:nvPicPr>
        <p:blipFill>
          <a:blip r:embed="rId4">
            <a:alphaModFix/>
          </a:blip>
          <a:stretch>
            <a:fillRect/>
          </a:stretch>
        </p:blipFill>
        <p:spPr>
          <a:xfrm>
            <a:off x="5131436" y="1595225"/>
            <a:ext cx="3713241" cy="1377421"/>
          </a:xfrm>
          <a:prstGeom prst="rect">
            <a:avLst/>
          </a:prstGeom>
          <a:noFill/>
          <a:ln>
            <a:noFill/>
          </a:ln>
        </p:spPr>
      </p:pic>
      <p:pic>
        <p:nvPicPr>
          <p:cNvPr id="1095" name="Google Shape;1095;p54"/>
          <p:cNvPicPr preferRelativeResize="0"/>
          <p:nvPr/>
        </p:nvPicPr>
        <p:blipFill>
          <a:blip r:embed="rId5">
            <a:alphaModFix/>
          </a:blip>
          <a:stretch>
            <a:fillRect/>
          </a:stretch>
        </p:blipFill>
        <p:spPr>
          <a:xfrm>
            <a:off x="5131427" y="3117181"/>
            <a:ext cx="3713244" cy="137741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55"/>
          <p:cNvSpPr txBox="1"/>
          <p:nvPr>
            <p:ph idx="4294967295" type="ctrTitle"/>
          </p:nvPr>
        </p:nvSpPr>
        <p:spPr>
          <a:xfrm>
            <a:off x="343275" y="205800"/>
            <a:ext cx="7221900" cy="7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
                <a:solidFill>
                  <a:srgbClr val="FFFFFF"/>
                </a:solidFill>
              </a:rPr>
              <a:t>Design Addition - Trust</a:t>
            </a:r>
            <a:endParaRPr b="0">
              <a:solidFill>
                <a:srgbClr val="FFFFFF"/>
              </a:solidFill>
            </a:endParaRPr>
          </a:p>
        </p:txBody>
      </p:sp>
      <p:sp>
        <p:nvSpPr>
          <p:cNvPr id="1101" name="Google Shape;1101;p55"/>
          <p:cNvSpPr txBox="1"/>
          <p:nvPr/>
        </p:nvSpPr>
        <p:spPr>
          <a:xfrm>
            <a:off x="935725" y="966000"/>
            <a:ext cx="3183000" cy="10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Anaheim"/>
                <a:ea typeface="Anaheim"/>
                <a:cs typeface="Anaheim"/>
                <a:sym typeface="Anaheim"/>
              </a:rPr>
              <a:t>People don’t trust everyone who is posting</a:t>
            </a:r>
            <a:endParaRPr>
              <a:solidFill>
                <a:schemeClr val="dk1"/>
              </a:solidFill>
              <a:latin typeface="Anaheim"/>
              <a:ea typeface="Anaheim"/>
              <a:cs typeface="Anaheim"/>
              <a:sym typeface="Anaheim"/>
            </a:endParaRPr>
          </a:p>
          <a:p>
            <a:pPr indent="0" lvl="0" marL="0" rtl="0" algn="l">
              <a:spcBef>
                <a:spcPts val="0"/>
              </a:spcBef>
              <a:spcAft>
                <a:spcPts val="0"/>
              </a:spcAft>
              <a:buNone/>
            </a:pPr>
            <a:r>
              <a:t/>
            </a:r>
            <a:endParaRPr>
              <a:solidFill>
                <a:schemeClr val="dk1"/>
              </a:solidFill>
              <a:latin typeface="Anaheim"/>
              <a:ea typeface="Anaheim"/>
              <a:cs typeface="Anaheim"/>
              <a:sym typeface="Anaheim"/>
            </a:endParaRPr>
          </a:p>
          <a:p>
            <a:pPr indent="0" lvl="0" marL="0" rtl="0" algn="l">
              <a:spcBef>
                <a:spcPts val="0"/>
              </a:spcBef>
              <a:spcAft>
                <a:spcPts val="0"/>
              </a:spcAft>
              <a:buNone/>
            </a:pPr>
            <a:r>
              <a:t/>
            </a:r>
            <a:endParaRPr>
              <a:solidFill>
                <a:schemeClr val="dk1"/>
              </a:solidFill>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sp>
        <p:nvSpPr>
          <p:cNvPr id="1102" name="Google Shape;1102;p55"/>
          <p:cNvSpPr txBox="1"/>
          <p:nvPr/>
        </p:nvSpPr>
        <p:spPr>
          <a:xfrm>
            <a:off x="5792750" y="966000"/>
            <a:ext cx="3103800" cy="10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Anaheim"/>
                <a:ea typeface="Anaheim"/>
                <a:cs typeface="Anaheim"/>
                <a:sym typeface="Anaheim"/>
              </a:rPr>
              <a:t>Customize people’s experience based on their health history and interests</a:t>
            </a:r>
            <a:endParaRPr>
              <a:solidFill>
                <a:schemeClr val="dk1"/>
              </a:solidFill>
              <a:latin typeface="Anaheim"/>
              <a:ea typeface="Anaheim"/>
              <a:cs typeface="Anaheim"/>
              <a:sym typeface="Anaheim"/>
            </a:endParaRPr>
          </a:p>
          <a:p>
            <a:pPr indent="0" lvl="0" marL="0" rtl="0" algn="l">
              <a:spcBef>
                <a:spcPts val="0"/>
              </a:spcBef>
              <a:spcAft>
                <a:spcPts val="0"/>
              </a:spcAft>
              <a:buNone/>
            </a:pPr>
            <a:r>
              <a:t/>
            </a:r>
            <a:endParaRPr>
              <a:solidFill>
                <a:schemeClr val="dk1"/>
              </a:solidFill>
              <a:latin typeface="Anaheim"/>
              <a:ea typeface="Anaheim"/>
              <a:cs typeface="Anaheim"/>
              <a:sym typeface="Anaheim"/>
            </a:endParaRPr>
          </a:p>
          <a:p>
            <a:pPr indent="0" lvl="0" marL="0" rtl="0" algn="l">
              <a:spcBef>
                <a:spcPts val="0"/>
              </a:spcBef>
              <a:spcAft>
                <a:spcPts val="0"/>
              </a:spcAft>
              <a:buNone/>
            </a:pPr>
            <a:r>
              <a:t/>
            </a:r>
            <a:endParaRPr>
              <a:solidFill>
                <a:schemeClr val="dk1"/>
              </a:solidFill>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grpSp>
        <p:nvGrpSpPr>
          <p:cNvPr id="1103" name="Google Shape;1103;p55"/>
          <p:cNvGrpSpPr/>
          <p:nvPr/>
        </p:nvGrpSpPr>
        <p:grpSpPr>
          <a:xfrm>
            <a:off x="422418" y="1063349"/>
            <a:ext cx="349819" cy="342047"/>
            <a:chOff x="-42430625" y="1949750"/>
            <a:chExt cx="322950" cy="315775"/>
          </a:xfrm>
        </p:grpSpPr>
        <p:sp>
          <p:nvSpPr>
            <p:cNvPr id="1104" name="Google Shape;1104;p55"/>
            <p:cNvSpPr/>
            <p:nvPr/>
          </p:nvSpPr>
          <p:spPr>
            <a:xfrm>
              <a:off x="-423534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5"/>
            <p:cNvSpPr/>
            <p:nvPr/>
          </p:nvSpPr>
          <p:spPr>
            <a:xfrm>
              <a:off x="-422896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5"/>
            <p:cNvSpPr/>
            <p:nvPr/>
          </p:nvSpPr>
          <p:spPr>
            <a:xfrm>
              <a:off x="-42226625" y="2065525"/>
              <a:ext cx="40975" cy="41000"/>
            </a:xfrm>
            <a:custGeom>
              <a:rect b="b" l="l" r="r" t="t"/>
              <a:pathLst>
                <a:path extrusionOk="0" h="1640" w="1639">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5"/>
            <p:cNvSpPr/>
            <p:nvPr/>
          </p:nvSpPr>
          <p:spPr>
            <a:xfrm>
              <a:off x="-42430625" y="1949750"/>
              <a:ext cx="322950" cy="315775"/>
            </a:xfrm>
            <a:custGeom>
              <a:rect b="b" l="l" r="r" t="t"/>
              <a:pathLst>
                <a:path extrusionOk="0" h="12631" w="12918">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 name="Google Shape;1108;p55"/>
          <p:cNvGrpSpPr/>
          <p:nvPr/>
        </p:nvGrpSpPr>
        <p:grpSpPr>
          <a:xfrm>
            <a:off x="5300262" y="1057972"/>
            <a:ext cx="308192" cy="296271"/>
            <a:chOff x="-31889075" y="2658950"/>
            <a:chExt cx="302475" cy="290775"/>
          </a:xfrm>
        </p:grpSpPr>
        <p:sp>
          <p:nvSpPr>
            <p:cNvPr id="1109" name="Google Shape;1109;p55"/>
            <p:cNvSpPr/>
            <p:nvPr/>
          </p:nvSpPr>
          <p:spPr>
            <a:xfrm>
              <a:off x="-31889075" y="2658950"/>
              <a:ext cx="302475" cy="290775"/>
            </a:xfrm>
            <a:custGeom>
              <a:rect b="b" l="l" r="r" t="t"/>
              <a:pathLst>
                <a:path extrusionOk="0" h="11631" w="12099">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5"/>
            <p:cNvSpPr/>
            <p:nvPr/>
          </p:nvSpPr>
          <p:spPr>
            <a:xfrm>
              <a:off x="-31838650" y="2838200"/>
              <a:ext cx="70100" cy="68550"/>
            </a:xfrm>
            <a:custGeom>
              <a:rect b="b" l="l" r="r" t="t"/>
              <a:pathLst>
                <a:path extrusionOk="0" h="2742" w="2804">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11" name="Google Shape;1111;p55"/>
          <p:cNvPicPr preferRelativeResize="0"/>
          <p:nvPr/>
        </p:nvPicPr>
        <p:blipFill rotWithShape="1">
          <a:blip r:embed="rId3">
            <a:alphaModFix/>
          </a:blip>
          <a:srcRect b="1802" l="23520" r="11162" t="63543"/>
          <a:stretch/>
        </p:blipFill>
        <p:spPr>
          <a:xfrm>
            <a:off x="4186550" y="2279050"/>
            <a:ext cx="4655399" cy="1500875"/>
          </a:xfrm>
          <a:prstGeom prst="rect">
            <a:avLst/>
          </a:prstGeom>
          <a:noFill/>
          <a:ln>
            <a:noFill/>
          </a:ln>
        </p:spPr>
      </p:pic>
      <p:pic>
        <p:nvPicPr>
          <p:cNvPr id="1112" name="Google Shape;1112;p55"/>
          <p:cNvPicPr preferRelativeResize="0"/>
          <p:nvPr/>
        </p:nvPicPr>
        <p:blipFill>
          <a:blip r:embed="rId4">
            <a:alphaModFix/>
          </a:blip>
          <a:stretch>
            <a:fillRect/>
          </a:stretch>
        </p:blipFill>
        <p:spPr>
          <a:xfrm>
            <a:off x="935725" y="1834163"/>
            <a:ext cx="2878194" cy="2406075"/>
          </a:xfrm>
          <a:prstGeom prst="rect">
            <a:avLst/>
          </a:prstGeom>
          <a:noFill/>
          <a:ln>
            <a:noFill/>
          </a:ln>
        </p:spPr>
      </p:pic>
      <p:grpSp>
        <p:nvGrpSpPr>
          <p:cNvPr id="1113" name="Google Shape;1113;p55"/>
          <p:cNvGrpSpPr/>
          <p:nvPr/>
        </p:nvGrpSpPr>
        <p:grpSpPr>
          <a:xfrm>
            <a:off x="3500062" y="4548695"/>
            <a:ext cx="2143873" cy="171567"/>
            <a:chOff x="238125" y="2506075"/>
            <a:chExt cx="7115411" cy="673075"/>
          </a:xfrm>
        </p:grpSpPr>
        <p:sp>
          <p:nvSpPr>
            <p:cNvPr id="1114" name="Google Shape;1114;p5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15" name="Google Shape;1115;p5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16" name="Google Shape;1116;p5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17" name="Google Shape;1117;p5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F3DA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18" name="Google Shape;1118;p5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AD3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1119" name="Google Shape;1119;p55"/>
          <p:cNvSpPr txBox="1"/>
          <p:nvPr/>
        </p:nvSpPr>
        <p:spPr>
          <a:xfrm>
            <a:off x="3807464" y="4720153"/>
            <a:ext cx="1529100" cy="3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i="1" lang="es" sz="1000">
                <a:solidFill>
                  <a:srgbClr val="434343"/>
                </a:solidFill>
                <a:latin typeface="Muli"/>
                <a:ea typeface="Muli"/>
                <a:cs typeface="Muli"/>
                <a:sym typeface="Muli"/>
              </a:rPr>
              <a:t>Prototype Stage</a:t>
            </a:r>
            <a:endParaRPr i="1" sz="1000">
              <a:solidFill>
                <a:srgbClr val="434343"/>
              </a:solidFill>
              <a:latin typeface="Muli"/>
              <a:ea typeface="Muli"/>
              <a:cs typeface="Muli"/>
              <a:sym typeface="Muli"/>
            </a:endParaRPr>
          </a:p>
        </p:txBody>
      </p:sp>
      <p:sp>
        <p:nvSpPr>
          <p:cNvPr id="1120" name="Google Shape;1120;p55"/>
          <p:cNvSpPr txBox="1"/>
          <p:nvPr/>
        </p:nvSpPr>
        <p:spPr>
          <a:xfrm>
            <a:off x="3569535" y="4479515"/>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solidFill>
                  <a:srgbClr val="434343"/>
                </a:solidFill>
                <a:latin typeface="Muli"/>
                <a:ea typeface="Muli"/>
                <a:cs typeface="Muli"/>
                <a:sym typeface="Muli"/>
              </a:rPr>
              <a:t>L1</a:t>
            </a:r>
            <a:endParaRPr i="1" sz="800">
              <a:solidFill>
                <a:srgbClr val="434343"/>
              </a:solidFill>
              <a:latin typeface="Muli"/>
              <a:ea typeface="Muli"/>
              <a:cs typeface="Muli"/>
              <a:sym typeface="Muli"/>
            </a:endParaRPr>
          </a:p>
          <a:p>
            <a:pPr indent="0" lvl="0" marL="0" rtl="0" algn="ctr">
              <a:spcBef>
                <a:spcPts val="1600"/>
              </a:spcBef>
              <a:spcAft>
                <a:spcPts val="1600"/>
              </a:spcAft>
              <a:buNone/>
            </a:pPr>
            <a:r>
              <a:t/>
            </a:r>
            <a:endParaRPr b="1" sz="1000">
              <a:solidFill>
                <a:srgbClr val="434343"/>
              </a:solidFill>
              <a:latin typeface="Muli"/>
              <a:ea typeface="Muli"/>
              <a:cs typeface="Muli"/>
              <a:sym typeface="Muli"/>
            </a:endParaRPr>
          </a:p>
        </p:txBody>
      </p:sp>
      <p:sp>
        <p:nvSpPr>
          <p:cNvPr id="1121" name="Google Shape;1121;p55"/>
          <p:cNvSpPr txBox="1"/>
          <p:nvPr/>
        </p:nvSpPr>
        <p:spPr>
          <a:xfrm>
            <a:off x="3980085" y="4479515"/>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M1</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
        <p:nvSpPr>
          <p:cNvPr id="1122" name="Google Shape;1122;p55"/>
          <p:cNvSpPr txBox="1"/>
          <p:nvPr/>
        </p:nvSpPr>
        <p:spPr>
          <a:xfrm>
            <a:off x="4390648" y="4479515"/>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M2</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
        <p:nvSpPr>
          <p:cNvPr id="1123" name="Google Shape;1123;p55"/>
          <p:cNvSpPr txBox="1"/>
          <p:nvPr/>
        </p:nvSpPr>
        <p:spPr>
          <a:xfrm>
            <a:off x="4801198" y="4479615"/>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800">
                <a:latin typeface="Muli"/>
                <a:ea typeface="Muli"/>
                <a:cs typeface="Muli"/>
                <a:sym typeface="Muli"/>
              </a:rPr>
              <a:t>M3</a:t>
            </a:r>
            <a:endParaRPr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
        <p:nvSpPr>
          <p:cNvPr id="1124" name="Google Shape;1124;p55"/>
          <p:cNvSpPr txBox="1"/>
          <p:nvPr/>
        </p:nvSpPr>
        <p:spPr>
          <a:xfrm>
            <a:off x="5211748" y="4479615"/>
            <a:ext cx="3627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s" sz="800">
                <a:latin typeface="Muli"/>
                <a:ea typeface="Muli"/>
                <a:cs typeface="Muli"/>
                <a:sym typeface="Muli"/>
              </a:rPr>
              <a:t>F</a:t>
            </a:r>
            <a:endParaRPr b="1" i="1" sz="800">
              <a:latin typeface="Muli"/>
              <a:ea typeface="Muli"/>
              <a:cs typeface="Muli"/>
              <a:sym typeface="Muli"/>
            </a:endParaRPr>
          </a:p>
          <a:p>
            <a:pPr indent="0" lvl="0" marL="0" rtl="0" algn="ctr">
              <a:spcBef>
                <a:spcPts val="1600"/>
              </a:spcBef>
              <a:spcAft>
                <a:spcPts val="1600"/>
              </a:spcAft>
              <a:buNone/>
            </a:pPr>
            <a:r>
              <a:t/>
            </a:r>
            <a:endParaRPr sz="1000">
              <a:latin typeface="Muli"/>
              <a:ea typeface="Muli"/>
              <a:cs typeface="Muli"/>
              <a:sym typeface="Mul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28" name="Shape 1128"/>
        <p:cNvGrpSpPr/>
        <p:nvPr/>
      </p:nvGrpSpPr>
      <p:grpSpPr>
        <a:xfrm>
          <a:off x="0" y="0"/>
          <a:ext cx="0" cy="0"/>
          <a:chOff x="0" y="0"/>
          <a:chExt cx="0" cy="0"/>
        </a:xfrm>
      </p:grpSpPr>
      <p:sp>
        <p:nvSpPr>
          <p:cNvPr id="1129" name="Google Shape;1129;p56"/>
          <p:cNvSpPr/>
          <p:nvPr/>
        </p:nvSpPr>
        <p:spPr>
          <a:xfrm>
            <a:off x="2844000" y="2642400"/>
            <a:ext cx="572400" cy="593700"/>
          </a:xfrm>
          <a:prstGeom prst="rect">
            <a:avLst/>
          </a:prstGeom>
          <a:solidFill>
            <a:srgbClr val="B9E6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0" name="Google Shape;1130;p56"/>
          <p:cNvSpPr/>
          <p:nvPr/>
        </p:nvSpPr>
        <p:spPr>
          <a:xfrm>
            <a:off x="2844000" y="754227"/>
            <a:ext cx="572400" cy="593700"/>
          </a:xfrm>
          <a:prstGeom prst="rect">
            <a:avLst/>
          </a:prstGeom>
          <a:solidFill>
            <a:srgbClr val="B9E6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1" name="Google Shape;1131;p56"/>
          <p:cNvSpPr/>
          <p:nvPr/>
        </p:nvSpPr>
        <p:spPr>
          <a:xfrm>
            <a:off x="5938281" y="2642400"/>
            <a:ext cx="572400" cy="593700"/>
          </a:xfrm>
          <a:prstGeom prst="rect">
            <a:avLst/>
          </a:prstGeom>
          <a:solidFill>
            <a:srgbClr val="B9E6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2" name="Google Shape;1132;p56"/>
          <p:cNvSpPr/>
          <p:nvPr/>
        </p:nvSpPr>
        <p:spPr>
          <a:xfrm>
            <a:off x="5939600" y="754227"/>
            <a:ext cx="572400" cy="593700"/>
          </a:xfrm>
          <a:prstGeom prst="rect">
            <a:avLst/>
          </a:prstGeom>
          <a:solidFill>
            <a:srgbClr val="B9E6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3" name="Google Shape;1133;p56"/>
          <p:cNvSpPr txBox="1"/>
          <p:nvPr>
            <p:ph idx="7" type="subTitle"/>
          </p:nvPr>
        </p:nvSpPr>
        <p:spPr>
          <a:xfrm>
            <a:off x="5834275" y="3567600"/>
            <a:ext cx="2320500" cy="34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300">
                <a:solidFill>
                  <a:srgbClr val="434343"/>
                </a:solidFill>
              </a:rPr>
              <a:t>Comments grouped by meaning and sentiment</a:t>
            </a:r>
            <a:endParaRPr sz="1300">
              <a:solidFill>
                <a:srgbClr val="434343"/>
              </a:solidFill>
            </a:endParaRPr>
          </a:p>
        </p:txBody>
      </p:sp>
      <p:sp>
        <p:nvSpPr>
          <p:cNvPr id="1134" name="Google Shape;1134;p56"/>
          <p:cNvSpPr txBox="1"/>
          <p:nvPr>
            <p:ph idx="8" type="subTitle"/>
          </p:nvPr>
        </p:nvSpPr>
        <p:spPr>
          <a:xfrm>
            <a:off x="5835600" y="1662261"/>
            <a:ext cx="2287500" cy="34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300">
                <a:solidFill>
                  <a:srgbClr val="434343"/>
                </a:solidFill>
              </a:rPr>
              <a:t>Comment content classified as positive, negative, or neutral</a:t>
            </a:r>
            <a:endParaRPr sz="1300">
              <a:solidFill>
                <a:srgbClr val="434343"/>
              </a:solidFill>
            </a:endParaRPr>
          </a:p>
        </p:txBody>
      </p:sp>
      <p:sp>
        <p:nvSpPr>
          <p:cNvPr id="1135" name="Google Shape;1135;p56"/>
          <p:cNvSpPr txBox="1"/>
          <p:nvPr>
            <p:ph type="title"/>
          </p:nvPr>
        </p:nvSpPr>
        <p:spPr>
          <a:xfrm>
            <a:off x="439200" y="2208550"/>
            <a:ext cx="2662200" cy="67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USAGE OF AI</a:t>
            </a:r>
            <a:endParaRPr b="0"/>
          </a:p>
        </p:txBody>
      </p:sp>
      <p:sp>
        <p:nvSpPr>
          <p:cNvPr id="1136" name="Google Shape;1136;p56"/>
          <p:cNvSpPr txBox="1"/>
          <p:nvPr>
            <p:ph idx="1" type="subTitle"/>
          </p:nvPr>
        </p:nvSpPr>
        <p:spPr>
          <a:xfrm>
            <a:off x="2725200" y="3412800"/>
            <a:ext cx="2353800" cy="345600"/>
          </a:xfrm>
          <a:prstGeom prst="rect">
            <a:avLst/>
          </a:prstGeom>
        </p:spPr>
        <p:txBody>
          <a:bodyPr anchorCtr="0" anchor="b" bIns="0" lIns="91425" spcFirstLastPara="1" rIns="91425" wrap="square" tIns="0">
            <a:noAutofit/>
          </a:bodyPr>
          <a:lstStyle/>
          <a:p>
            <a:pPr indent="0" lvl="0" marL="0" rtl="0" algn="l">
              <a:spcBef>
                <a:spcPts val="0"/>
              </a:spcBef>
              <a:spcAft>
                <a:spcPts val="1600"/>
              </a:spcAft>
              <a:buNone/>
            </a:pPr>
            <a:r>
              <a:rPr lang="es" sz="1400">
                <a:solidFill>
                  <a:srgbClr val="000000"/>
                </a:solidFill>
              </a:rPr>
              <a:t>RECOMMENDATION</a:t>
            </a:r>
            <a:endParaRPr b="0" sz="1400">
              <a:solidFill>
                <a:srgbClr val="000000"/>
              </a:solidFill>
              <a:latin typeface="Reem Kufi"/>
              <a:ea typeface="Reem Kufi"/>
              <a:cs typeface="Reem Kufi"/>
              <a:sym typeface="Reem Kufi"/>
            </a:endParaRPr>
          </a:p>
        </p:txBody>
      </p:sp>
      <p:sp>
        <p:nvSpPr>
          <p:cNvPr id="1137" name="Google Shape;1137;p56"/>
          <p:cNvSpPr txBox="1"/>
          <p:nvPr>
            <p:ph idx="2" type="subTitle"/>
          </p:nvPr>
        </p:nvSpPr>
        <p:spPr>
          <a:xfrm>
            <a:off x="2725200" y="1547569"/>
            <a:ext cx="2353800" cy="345600"/>
          </a:xfrm>
          <a:prstGeom prst="rect">
            <a:avLst/>
          </a:prstGeom>
        </p:spPr>
        <p:txBody>
          <a:bodyPr anchorCtr="0" anchor="b" bIns="0" lIns="91425" spcFirstLastPara="1" rIns="91425" wrap="square" tIns="0">
            <a:noAutofit/>
          </a:bodyPr>
          <a:lstStyle/>
          <a:p>
            <a:pPr indent="0" lvl="0" marL="0" rtl="0" algn="l">
              <a:spcBef>
                <a:spcPts val="0"/>
              </a:spcBef>
              <a:spcAft>
                <a:spcPts val="1600"/>
              </a:spcAft>
              <a:buNone/>
            </a:pPr>
            <a:r>
              <a:rPr lang="es" sz="1400">
                <a:solidFill>
                  <a:srgbClr val="000000"/>
                </a:solidFill>
              </a:rPr>
              <a:t>DETAIL EXTRACTION</a:t>
            </a:r>
            <a:endParaRPr b="0" sz="1400">
              <a:solidFill>
                <a:srgbClr val="000000"/>
              </a:solidFill>
              <a:latin typeface="Reem Kufi"/>
              <a:ea typeface="Reem Kufi"/>
              <a:cs typeface="Reem Kufi"/>
              <a:sym typeface="Reem Kufi"/>
            </a:endParaRPr>
          </a:p>
        </p:txBody>
      </p:sp>
      <p:sp>
        <p:nvSpPr>
          <p:cNvPr id="1138" name="Google Shape;1138;p56"/>
          <p:cNvSpPr txBox="1"/>
          <p:nvPr>
            <p:ph idx="3" type="subTitle"/>
          </p:nvPr>
        </p:nvSpPr>
        <p:spPr>
          <a:xfrm>
            <a:off x="2725200" y="3565899"/>
            <a:ext cx="2320500" cy="34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300">
                <a:solidFill>
                  <a:srgbClr val="434343"/>
                </a:solidFill>
              </a:rPr>
              <a:t>Personalized shortlist of insurance plan fields to review, generated from user specified health topics</a:t>
            </a:r>
            <a:endParaRPr sz="1300">
              <a:solidFill>
                <a:srgbClr val="434343"/>
              </a:solidFill>
            </a:endParaRPr>
          </a:p>
        </p:txBody>
      </p:sp>
      <p:sp>
        <p:nvSpPr>
          <p:cNvPr id="1139" name="Google Shape;1139;p56"/>
          <p:cNvSpPr txBox="1"/>
          <p:nvPr>
            <p:ph idx="4" type="subTitle"/>
          </p:nvPr>
        </p:nvSpPr>
        <p:spPr>
          <a:xfrm>
            <a:off x="2725200" y="1663200"/>
            <a:ext cx="2287500" cy="34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300">
                <a:solidFill>
                  <a:srgbClr val="434343"/>
                </a:solidFill>
              </a:rPr>
              <a:t>Key details auto-extracted from uploaded insurance plan</a:t>
            </a:r>
            <a:endParaRPr sz="1300">
              <a:solidFill>
                <a:srgbClr val="434343"/>
              </a:solidFill>
            </a:endParaRPr>
          </a:p>
        </p:txBody>
      </p:sp>
      <p:sp>
        <p:nvSpPr>
          <p:cNvPr id="1140" name="Google Shape;1140;p56"/>
          <p:cNvSpPr txBox="1"/>
          <p:nvPr>
            <p:ph idx="5" type="subTitle"/>
          </p:nvPr>
        </p:nvSpPr>
        <p:spPr>
          <a:xfrm>
            <a:off x="5834275" y="3413350"/>
            <a:ext cx="2353800" cy="345600"/>
          </a:xfrm>
          <a:prstGeom prst="rect">
            <a:avLst/>
          </a:prstGeom>
        </p:spPr>
        <p:txBody>
          <a:bodyPr anchorCtr="0" anchor="b" bIns="0" lIns="91425" spcFirstLastPara="1" rIns="91425" wrap="square" tIns="0">
            <a:noAutofit/>
          </a:bodyPr>
          <a:lstStyle/>
          <a:p>
            <a:pPr indent="0" lvl="0" marL="0" rtl="0" algn="l">
              <a:spcBef>
                <a:spcPts val="0"/>
              </a:spcBef>
              <a:spcAft>
                <a:spcPts val="1600"/>
              </a:spcAft>
              <a:buNone/>
            </a:pPr>
            <a:r>
              <a:rPr lang="es" sz="1400">
                <a:solidFill>
                  <a:srgbClr val="000000"/>
                </a:solidFill>
              </a:rPr>
              <a:t>CLUSTERING</a:t>
            </a:r>
            <a:endParaRPr b="0" sz="1400">
              <a:solidFill>
                <a:srgbClr val="000000"/>
              </a:solidFill>
              <a:latin typeface="Reem Kufi"/>
              <a:ea typeface="Reem Kufi"/>
              <a:cs typeface="Reem Kufi"/>
              <a:sym typeface="Reem Kufi"/>
            </a:endParaRPr>
          </a:p>
        </p:txBody>
      </p:sp>
      <p:sp>
        <p:nvSpPr>
          <p:cNvPr id="1141" name="Google Shape;1141;p56"/>
          <p:cNvSpPr txBox="1"/>
          <p:nvPr>
            <p:ph idx="6" type="subTitle"/>
          </p:nvPr>
        </p:nvSpPr>
        <p:spPr>
          <a:xfrm>
            <a:off x="5833975" y="1547569"/>
            <a:ext cx="2354400" cy="345600"/>
          </a:xfrm>
          <a:prstGeom prst="rect">
            <a:avLst/>
          </a:prstGeom>
        </p:spPr>
        <p:txBody>
          <a:bodyPr anchorCtr="0" anchor="b" bIns="0" lIns="91425" spcFirstLastPara="1" rIns="91425" wrap="square" tIns="0">
            <a:noAutofit/>
          </a:bodyPr>
          <a:lstStyle/>
          <a:p>
            <a:pPr indent="0" lvl="0" marL="0" rtl="0" algn="l">
              <a:spcBef>
                <a:spcPts val="0"/>
              </a:spcBef>
              <a:spcAft>
                <a:spcPts val="1600"/>
              </a:spcAft>
              <a:buNone/>
            </a:pPr>
            <a:r>
              <a:rPr lang="es" sz="1400">
                <a:solidFill>
                  <a:srgbClr val="000000"/>
                </a:solidFill>
              </a:rPr>
              <a:t>SENTIMENT ANALYSIS</a:t>
            </a:r>
            <a:endParaRPr b="0" sz="1400">
              <a:solidFill>
                <a:srgbClr val="000000"/>
              </a:solidFill>
              <a:latin typeface="Reem Kufi"/>
              <a:ea typeface="Reem Kufi"/>
              <a:cs typeface="Reem Kufi"/>
              <a:sym typeface="Reem Kufi"/>
            </a:endParaRPr>
          </a:p>
        </p:txBody>
      </p:sp>
      <p:grpSp>
        <p:nvGrpSpPr>
          <p:cNvPr id="1142" name="Google Shape;1142;p56"/>
          <p:cNvGrpSpPr/>
          <p:nvPr/>
        </p:nvGrpSpPr>
        <p:grpSpPr>
          <a:xfrm>
            <a:off x="6048152" y="823687"/>
            <a:ext cx="355112" cy="454781"/>
            <a:chOff x="1761450" y="238125"/>
            <a:chExt cx="4067725" cy="5209400"/>
          </a:xfrm>
        </p:grpSpPr>
        <p:sp>
          <p:nvSpPr>
            <p:cNvPr id="1143" name="Google Shape;1143;p56"/>
            <p:cNvSpPr/>
            <p:nvPr/>
          </p:nvSpPr>
          <p:spPr>
            <a:xfrm>
              <a:off x="1761450" y="238125"/>
              <a:ext cx="4067725" cy="5209400"/>
            </a:xfrm>
            <a:custGeom>
              <a:rect b="b" l="l" r="r" t="t"/>
              <a:pathLst>
                <a:path extrusionOk="0" h="208376" w="162709">
                  <a:moveTo>
                    <a:pt x="81355" y="6133"/>
                  </a:moveTo>
                  <a:cubicBezTo>
                    <a:pt x="84160" y="6133"/>
                    <a:pt x="86705" y="7927"/>
                    <a:pt x="87650" y="10601"/>
                  </a:cubicBezTo>
                  <a:cubicBezTo>
                    <a:pt x="88075" y="11841"/>
                    <a:pt x="89249" y="12657"/>
                    <a:pt x="90521" y="12657"/>
                  </a:cubicBezTo>
                  <a:lnTo>
                    <a:pt x="100927" y="12657"/>
                  </a:lnTo>
                  <a:cubicBezTo>
                    <a:pt x="106440" y="12657"/>
                    <a:pt x="110908" y="17125"/>
                    <a:pt x="110908" y="22638"/>
                  </a:cubicBezTo>
                  <a:lnTo>
                    <a:pt x="110908" y="32620"/>
                  </a:lnTo>
                  <a:lnTo>
                    <a:pt x="51801" y="32620"/>
                  </a:lnTo>
                  <a:lnTo>
                    <a:pt x="51801" y="22638"/>
                  </a:lnTo>
                  <a:cubicBezTo>
                    <a:pt x="51801" y="17125"/>
                    <a:pt x="56270" y="12657"/>
                    <a:pt x="61783" y="12657"/>
                  </a:cubicBezTo>
                  <a:lnTo>
                    <a:pt x="72156" y="12657"/>
                  </a:lnTo>
                  <a:cubicBezTo>
                    <a:pt x="73461" y="12657"/>
                    <a:pt x="74603" y="11841"/>
                    <a:pt x="75027" y="10601"/>
                  </a:cubicBezTo>
                  <a:cubicBezTo>
                    <a:pt x="76005" y="7927"/>
                    <a:pt x="78517" y="6133"/>
                    <a:pt x="81355" y="6133"/>
                  </a:cubicBezTo>
                  <a:close/>
                  <a:moveTo>
                    <a:pt x="146595" y="19180"/>
                  </a:moveTo>
                  <a:cubicBezTo>
                    <a:pt x="152107" y="19180"/>
                    <a:pt x="156576" y="23649"/>
                    <a:pt x="156576" y="29162"/>
                  </a:cubicBezTo>
                  <a:lnTo>
                    <a:pt x="156576" y="192261"/>
                  </a:lnTo>
                  <a:cubicBezTo>
                    <a:pt x="156576" y="197774"/>
                    <a:pt x="152107" y="202243"/>
                    <a:pt x="146595" y="202243"/>
                  </a:cubicBezTo>
                  <a:lnTo>
                    <a:pt x="16115" y="202243"/>
                  </a:lnTo>
                  <a:cubicBezTo>
                    <a:pt x="10602" y="202243"/>
                    <a:pt x="6133" y="197774"/>
                    <a:pt x="6133" y="192261"/>
                  </a:cubicBezTo>
                  <a:lnTo>
                    <a:pt x="6133" y="29162"/>
                  </a:lnTo>
                  <a:cubicBezTo>
                    <a:pt x="6133" y="23649"/>
                    <a:pt x="10602" y="19180"/>
                    <a:pt x="16115" y="19180"/>
                  </a:cubicBezTo>
                  <a:lnTo>
                    <a:pt x="46060" y="19180"/>
                  </a:lnTo>
                  <a:cubicBezTo>
                    <a:pt x="45799" y="20290"/>
                    <a:pt x="45669" y="21431"/>
                    <a:pt x="45669" y="22638"/>
                  </a:cubicBezTo>
                  <a:lnTo>
                    <a:pt x="45669" y="35686"/>
                  </a:lnTo>
                  <a:cubicBezTo>
                    <a:pt x="45669" y="37382"/>
                    <a:pt x="47039" y="38752"/>
                    <a:pt x="48735" y="38752"/>
                  </a:cubicBezTo>
                  <a:lnTo>
                    <a:pt x="113975" y="38752"/>
                  </a:lnTo>
                  <a:cubicBezTo>
                    <a:pt x="115671" y="38752"/>
                    <a:pt x="117041" y="37382"/>
                    <a:pt x="117041" y="35686"/>
                  </a:cubicBezTo>
                  <a:lnTo>
                    <a:pt x="117041" y="22638"/>
                  </a:lnTo>
                  <a:cubicBezTo>
                    <a:pt x="117041" y="21431"/>
                    <a:pt x="116878" y="20290"/>
                    <a:pt x="116650" y="19180"/>
                  </a:cubicBezTo>
                  <a:close/>
                  <a:moveTo>
                    <a:pt x="81355" y="0"/>
                  </a:moveTo>
                  <a:cubicBezTo>
                    <a:pt x="76690" y="0"/>
                    <a:pt x="72450" y="2544"/>
                    <a:pt x="70199" y="6524"/>
                  </a:cubicBezTo>
                  <a:lnTo>
                    <a:pt x="61783" y="6524"/>
                  </a:lnTo>
                  <a:cubicBezTo>
                    <a:pt x="56466" y="6524"/>
                    <a:pt x="51769" y="9101"/>
                    <a:pt x="48833" y="13048"/>
                  </a:cubicBezTo>
                  <a:lnTo>
                    <a:pt x="16115" y="13048"/>
                  </a:lnTo>
                  <a:cubicBezTo>
                    <a:pt x="7243" y="13048"/>
                    <a:pt x="1" y="20290"/>
                    <a:pt x="1" y="29162"/>
                  </a:cubicBezTo>
                  <a:lnTo>
                    <a:pt x="1" y="192261"/>
                  </a:lnTo>
                  <a:cubicBezTo>
                    <a:pt x="1" y="201134"/>
                    <a:pt x="7243" y="208376"/>
                    <a:pt x="16115" y="208376"/>
                  </a:cubicBezTo>
                  <a:lnTo>
                    <a:pt x="146595" y="208376"/>
                  </a:lnTo>
                  <a:cubicBezTo>
                    <a:pt x="155467" y="208376"/>
                    <a:pt x="162709" y="201134"/>
                    <a:pt x="162709" y="192261"/>
                  </a:cubicBezTo>
                  <a:lnTo>
                    <a:pt x="162709" y="29162"/>
                  </a:lnTo>
                  <a:cubicBezTo>
                    <a:pt x="162709" y="20290"/>
                    <a:pt x="155467" y="13048"/>
                    <a:pt x="146595" y="13048"/>
                  </a:cubicBezTo>
                  <a:lnTo>
                    <a:pt x="113844" y="13048"/>
                  </a:lnTo>
                  <a:cubicBezTo>
                    <a:pt x="110908" y="9101"/>
                    <a:pt x="106211" y="6524"/>
                    <a:pt x="100927" y="6524"/>
                  </a:cubicBezTo>
                  <a:lnTo>
                    <a:pt x="92478" y="6524"/>
                  </a:lnTo>
                  <a:cubicBezTo>
                    <a:pt x="90227" y="2544"/>
                    <a:pt x="85987" y="0"/>
                    <a:pt x="813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6"/>
            <p:cNvSpPr/>
            <p:nvPr/>
          </p:nvSpPr>
          <p:spPr>
            <a:xfrm>
              <a:off x="2087650" y="890500"/>
              <a:ext cx="3415325" cy="4230825"/>
            </a:xfrm>
            <a:custGeom>
              <a:rect b="b" l="l" r="r" t="t"/>
              <a:pathLst>
                <a:path extrusionOk="0" h="169233" w="136613">
                  <a:moveTo>
                    <a:pt x="3067" y="1"/>
                  </a:moveTo>
                  <a:cubicBezTo>
                    <a:pt x="1371" y="1"/>
                    <a:pt x="1" y="1371"/>
                    <a:pt x="1" y="3067"/>
                  </a:cubicBezTo>
                  <a:lnTo>
                    <a:pt x="1" y="166166"/>
                  </a:lnTo>
                  <a:cubicBezTo>
                    <a:pt x="1" y="167863"/>
                    <a:pt x="1371" y="169233"/>
                    <a:pt x="3067" y="169233"/>
                  </a:cubicBezTo>
                  <a:lnTo>
                    <a:pt x="91141" y="169233"/>
                  </a:lnTo>
                  <a:cubicBezTo>
                    <a:pt x="91141" y="169233"/>
                    <a:pt x="91141" y="169200"/>
                    <a:pt x="91141" y="169200"/>
                  </a:cubicBezTo>
                  <a:lnTo>
                    <a:pt x="91434" y="169200"/>
                  </a:lnTo>
                  <a:cubicBezTo>
                    <a:pt x="91467" y="169200"/>
                    <a:pt x="91532" y="169200"/>
                    <a:pt x="91565" y="169168"/>
                  </a:cubicBezTo>
                  <a:lnTo>
                    <a:pt x="91728" y="169168"/>
                  </a:lnTo>
                  <a:cubicBezTo>
                    <a:pt x="91793" y="169135"/>
                    <a:pt x="91826" y="169135"/>
                    <a:pt x="91891" y="169102"/>
                  </a:cubicBezTo>
                  <a:cubicBezTo>
                    <a:pt x="91924" y="169102"/>
                    <a:pt x="91989" y="169102"/>
                    <a:pt x="92021" y="169070"/>
                  </a:cubicBezTo>
                  <a:cubicBezTo>
                    <a:pt x="92087" y="169070"/>
                    <a:pt x="92119" y="169037"/>
                    <a:pt x="92185" y="169037"/>
                  </a:cubicBezTo>
                  <a:cubicBezTo>
                    <a:pt x="92217" y="169004"/>
                    <a:pt x="92250" y="169004"/>
                    <a:pt x="92315" y="168972"/>
                  </a:cubicBezTo>
                  <a:cubicBezTo>
                    <a:pt x="92348" y="168972"/>
                    <a:pt x="92413" y="168939"/>
                    <a:pt x="92446" y="168907"/>
                  </a:cubicBezTo>
                  <a:cubicBezTo>
                    <a:pt x="92478" y="168907"/>
                    <a:pt x="92543" y="168874"/>
                    <a:pt x="92576" y="168841"/>
                  </a:cubicBezTo>
                  <a:cubicBezTo>
                    <a:pt x="92609" y="168841"/>
                    <a:pt x="92674" y="168809"/>
                    <a:pt x="92707" y="168776"/>
                  </a:cubicBezTo>
                  <a:cubicBezTo>
                    <a:pt x="92739" y="168743"/>
                    <a:pt x="92804" y="168743"/>
                    <a:pt x="92837" y="168711"/>
                  </a:cubicBezTo>
                  <a:cubicBezTo>
                    <a:pt x="92902" y="168678"/>
                    <a:pt x="92935" y="168613"/>
                    <a:pt x="93000" y="168580"/>
                  </a:cubicBezTo>
                  <a:cubicBezTo>
                    <a:pt x="93033" y="168548"/>
                    <a:pt x="93033" y="168548"/>
                    <a:pt x="93065" y="168515"/>
                  </a:cubicBezTo>
                  <a:cubicBezTo>
                    <a:pt x="93163" y="168450"/>
                    <a:pt x="93228" y="168385"/>
                    <a:pt x="93294" y="168319"/>
                  </a:cubicBezTo>
                  <a:lnTo>
                    <a:pt x="135699" y="125914"/>
                  </a:lnTo>
                  <a:cubicBezTo>
                    <a:pt x="135797" y="125816"/>
                    <a:pt x="135895" y="125718"/>
                    <a:pt x="135960" y="125620"/>
                  </a:cubicBezTo>
                  <a:cubicBezTo>
                    <a:pt x="135993" y="125587"/>
                    <a:pt x="135993" y="125555"/>
                    <a:pt x="136026" y="125522"/>
                  </a:cubicBezTo>
                  <a:cubicBezTo>
                    <a:pt x="136091" y="125424"/>
                    <a:pt x="136189" y="125326"/>
                    <a:pt x="136221" y="125196"/>
                  </a:cubicBezTo>
                  <a:cubicBezTo>
                    <a:pt x="136254" y="125196"/>
                    <a:pt x="136254" y="125163"/>
                    <a:pt x="136254" y="125163"/>
                  </a:cubicBezTo>
                  <a:cubicBezTo>
                    <a:pt x="136319" y="125033"/>
                    <a:pt x="136352" y="124935"/>
                    <a:pt x="136385" y="124837"/>
                  </a:cubicBezTo>
                  <a:cubicBezTo>
                    <a:pt x="136417" y="124804"/>
                    <a:pt x="136417" y="124772"/>
                    <a:pt x="136417" y="124739"/>
                  </a:cubicBezTo>
                  <a:cubicBezTo>
                    <a:pt x="136482" y="124609"/>
                    <a:pt x="136515" y="124478"/>
                    <a:pt x="136548" y="124348"/>
                  </a:cubicBezTo>
                  <a:cubicBezTo>
                    <a:pt x="136548" y="124217"/>
                    <a:pt x="136580" y="124087"/>
                    <a:pt x="136580" y="123956"/>
                  </a:cubicBezTo>
                  <a:cubicBezTo>
                    <a:pt x="136580" y="123924"/>
                    <a:pt x="136580" y="123891"/>
                    <a:pt x="136580" y="123859"/>
                  </a:cubicBezTo>
                  <a:cubicBezTo>
                    <a:pt x="136580" y="123826"/>
                    <a:pt x="136580" y="123793"/>
                    <a:pt x="136580" y="123761"/>
                  </a:cubicBezTo>
                  <a:lnTo>
                    <a:pt x="136580" y="3067"/>
                  </a:lnTo>
                  <a:cubicBezTo>
                    <a:pt x="136613" y="1371"/>
                    <a:pt x="135243" y="1"/>
                    <a:pt x="133547" y="1"/>
                  </a:cubicBezTo>
                  <a:lnTo>
                    <a:pt x="113975" y="1"/>
                  </a:lnTo>
                  <a:cubicBezTo>
                    <a:pt x="112278" y="1"/>
                    <a:pt x="110908" y="1371"/>
                    <a:pt x="110908" y="3067"/>
                  </a:cubicBezTo>
                  <a:cubicBezTo>
                    <a:pt x="110908" y="4763"/>
                    <a:pt x="112278" y="6133"/>
                    <a:pt x="113975" y="6133"/>
                  </a:cubicBezTo>
                  <a:lnTo>
                    <a:pt x="130480" y="6133"/>
                  </a:lnTo>
                  <a:lnTo>
                    <a:pt x="130480" y="120694"/>
                  </a:lnTo>
                  <a:lnTo>
                    <a:pt x="97665" y="120694"/>
                  </a:lnTo>
                  <a:cubicBezTo>
                    <a:pt x="92380" y="120694"/>
                    <a:pt x="88074" y="125000"/>
                    <a:pt x="88074" y="130285"/>
                  </a:cubicBezTo>
                  <a:lnTo>
                    <a:pt x="88074" y="149857"/>
                  </a:lnTo>
                  <a:cubicBezTo>
                    <a:pt x="88074" y="151553"/>
                    <a:pt x="89445" y="152890"/>
                    <a:pt x="91141" y="152890"/>
                  </a:cubicBezTo>
                  <a:cubicBezTo>
                    <a:pt x="92837" y="152890"/>
                    <a:pt x="94207" y="151553"/>
                    <a:pt x="94207" y="149857"/>
                  </a:cubicBezTo>
                  <a:lnTo>
                    <a:pt x="94207" y="130285"/>
                  </a:lnTo>
                  <a:cubicBezTo>
                    <a:pt x="94207" y="128360"/>
                    <a:pt x="95740" y="126827"/>
                    <a:pt x="97665" y="126827"/>
                  </a:cubicBezTo>
                  <a:lnTo>
                    <a:pt x="126142" y="126827"/>
                  </a:lnTo>
                  <a:lnTo>
                    <a:pt x="89869" y="163100"/>
                  </a:lnTo>
                  <a:lnTo>
                    <a:pt x="6133" y="163100"/>
                  </a:lnTo>
                  <a:lnTo>
                    <a:pt x="6133" y="6133"/>
                  </a:lnTo>
                  <a:lnTo>
                    <a:pt x="22639" y="6133"/>
                  </a:lnTo>
                  <a:cubicBezTo>
                    <a:pt x="24335" y="6133"/>
                    <a:pt x="25705" y="4763"/>
                    <a:pt x="25705" y="3067"/>
                  </a:cubicBezTo>
                  <a:cubicBezTo>
                    <a:pt x="25705" y="1371"/>
                    <a:pt x="24335" y="1"/>
                    <a:pt x="226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6"/>
            <p:cNvSpPr/>
            <p:nvPr/>
          </p:nvSpPr>
          <p:spPr>
            <a:xfrm>
              <a:off x="3718650" y="564300"/>
              <a:ext cx="153350" cy="153350"/>
            </a:xfrm>
            <a:custGeom>
              <a:rect b="b" l="l" r="r" t="t"/>
              <a:pathLst>
                <a:path extrusionOk="0" h="6134" w="6134">
                  <a:moveTo>
                    <a:pt x="3067" y="1"/>
                  </a:moveTo>
                  <a:cubicBezTo>
                    <a:pt x="2251" y="1"/>
                    <a:pt x="1468" y="327"/>
                    <a:pt x="914" y="914"/>
                  </a:cubicBezTo>
                  <a:cubicBezTo>
                    <a:pt x="327" y="1469"/>
                    <a:pt x="1" y="2252"/>
                    <a:pt x="1" y="3067"/>
                  </a:cubicBezTo>
                  <a:cubicBezTo>
                    <a:pt x="1" y="3883"/>
                    <a:pt x="327" y="4666"/>
                    <a:pt x="914" y="5220"/>
                  </a:cubicBezTo>
                  <a:cubicBezTo>
                    <a:pt x="1468" y="5807"/>
                    <a:pt x="2251" y="6133"/>
                    <a:pt x="3067" y="6133"/>
                  </a:cubicBezTo>
                  <a:cubicBezTo>
                    <a:pt x="3850" y="6133"/>
                    <a:pt x="4665" y="5807"/>
                    <a:pt x="5220" y="5220"/>
                  </a:cubicBezTo>
                  <a:cubicBezTo>
                    <a:pt x="5807" y="4666"/>
                    <a:pt x="6133" y="3850"/>
                    <a:pt x="6133" y="3067"/>
                  </a:cubicBezTo>
                  <a:cubicBezTo>
                    <a:pt x="6133" y="2252"/>
                    <a:pt x="5807" y="1469"/>
                    <a:pt x="5220" y="914"/>
                  </a:cubicBezTo>
                  <a:cubicBezTo>
                    <a:pt x="4665" y="327"/>
                    <a:pt x="3850" y="1"/>
                    <a:pt x="30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6"/>
            <p:cNvSpPr/>
            <p:nvPr/>
          </p:nvSpPr>
          <p:spPr>
            <a:xfrm>
              <a:off x="4044850" y="1624450"/>
              <a:ext cx="968825" cy="153350"/>
            </a:xfrm>
            <a:custGeom>
              <a:rect b="b" l="l" r="r" t="t"/>
              <a:pathLst>
                <a:path extrusionOk="0" h="6134" w="38753">
                  <a:moveTo>
                    <a:pt x="3067" y="1"/>
                  </a:moveTo>
                  <a:cubicBezTo>
                    <a:pt x="1371" y="1"/>
                    <a:pt x="1" y="1371"/>
                    <a:pt x="1" y="3067"/>
                  </a:cubicBezTo>
                  <a:cubicBezTo>
                    <a:pt x="1" y="4763"/>
                    <a:pt x="1371" y="6133"/>
                    <a:pt x="3067" y="6133"/>
                  </a:cubicBezTo>
                  <a:lnTo>
                    <a:pt x="35687" y="6133"/>
                  </a:lnTo>
                  <a:cubicBezTo>
                    <a:pt x="37383" y="6133"/>
                    <a:pt x="38753" y="4763"/>
                    <a:pt x="38753" y="3067"/>
                  </a:cubicBezTo>
                  <a:cubicBezTo>
                    <a:pt x="38753" y="1371"/>
                    <a:pt x="37383" y="1"/>
                    <a:pt x="356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6"/>
            <p:cNvSpPr/>
            <p:nvPr/>
          </p:nvSpPr>
          <p:spPr>
            <a:xfrm>
              <a:off x="3800200" y="1950650"/>
              <a:ext cx="1213475" cy="153350"/>
            </a:xfrm>
            <a:custGeom>
              <a:rect b="b" l="l" r="r" t="t"/>
              <a:pathLst>
                <a:path extrusionOk="0" h="6134" w="48539">
                  <a:moveTo>
                    <a:pt x="3067" y="1"/>
                  </a:moveTo>
                  <a:cubicBezTo>
                    <a:pt x="1371" y="1"/>
                    <a:pt x="1" y="1371"/>
                    <a:pt x="1" y="3067"/>
                  </a:cubicBezTo>
                  <a:cubicBezTo>
                    <a:pt x="1" y="4763"/>
                    <a:pt x="1371" y="6133"/>
                    <a:pt x="3067" y="6133"/>
                  </a:cubicBezTo>
                  <a:lnTo>
                    <a:pt x="45473" y="6133"/>
                  </a:lnTo>
                  <a:cubicBezTo>
                    <a:pt x="47169" y="6133"/>
                    <a:pt x="48539" y="4763"/>
                    <a:pt x="48539" y="3067"/>
                  </a:cubicBezTo>
                  <a:cubicBezTo>
                    <a:pt x="48539" y="1371"/>
                    <a:pt x="47169" y="1"/>
                    <a:pt x="4547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6"/>
            <p:cNvSpPr/>
            <p:nvPr/>
          </p:nvSpPr>
          <p:spPr>
            <a:xfrm>
              <a:off x="4044850" y="2276850"/>
              <a:ext cx="968825" cy="153350"/>
            </a:xfrm>
            <a:custGeom>
              <a:rect b="b" l="l" r="r" t="t"/>
              <a:pathLst>
                <a:path extrusionOk="0" h="6134" w="38753">
                  <a:moveTo>
                    <a:pt x="3067" y="1"/>
                  </a:moveTo>
                  <a:cubicBezTo>
                    <a:pt x="1371" y="1"/>
                    <a:pt x="1" y="1371"/>
                    <a:pt x="1" y="3067"/>
                  </a:cubicBezTo>
                  <a:cubicBezTo>
                    <a:pt x="1" y="4763"/>
                    <a:pt x="1371" y="6133"/>
                    <a:pt x="3067" y="6133"/>
                  </a:cubicBezTo>
                  <a:lnTo>
                    <a:pt x="35687" y="6133"/>
                  </a:lnTo>
                  <a:cubicBezTo>
                    <a:pt x="37383" y="6133"/>
                    <a:pt x="38753" y="4763"/>
                    <a:pt x="38753" y="3067"/>
                  </a:cubicBezTo>
                  <a:cubicBezTo>
                    <a:pt x="38753" y="1371"/>
                    <a:pt x="37383" y="1"/>
                    <a:pt x="356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6"/>
            <p:cNvSpPr/>
            <p:nvPr/>
          </p:nvSpPr>
          <p:spPr>
            <a:xfrm>
              <a:off x="2576950" y="2603050"/>
              <a:ext cx="2436725" cy="153350"/>
            </a:xfrm>
            <a:custGeom>
              <a:rect b="b" l="l" r="r" t="t"/>
              <a:pathLst>
                <a:path extrusionOk="0" h="6134" w="97469">
                  <a:moveTo>
                    <a:pt x="3067" y="1"/>
                  </a:moveTo>
                  <a:cubicBezTo>
                    <a:pt x="1371" y="1"/>
                    <a:pt x="1" y="1371"/>
                    <a:pt x="1" y="3067"/>
                  </a:cubicBezTo>
                  <a:cubicBezTo>
                    <a:pt x="1" y="4763"/>
                    <a:pt x="1371" y="6133"/>
                    <a:pt x="3067" y="6133"/>
                  </a:cubicBezTo>
                  <a:lnTo>
                    <a:pt x="94403" y="6133"/>
                  </a:lnTo>
                  <a:cubicBezTo>
                    <a:pt x="96099" y="6133"/>
                    <a:pt x="97469" y="4763"/>
                    <a:pt x="97469" y="3067"/>
                  </a:cubicBezTo>
                  <a:cubicBezTo>
                    <a:pt x="97469" y="1371"/>
                    <a:pt x="96099" y="1"/>
                    <a:pt x="944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6"/>
            <p:cNvSpPr/>
            <p:nvPr/>
          </p:nvSpPr>
          <p:spPr>
            <a:xfrm>
              <a:off x="2576950" y="2929250"/>
              <a:ext cx="2436725" cy="153350"/>
            </a:xfrm>
            <a:custGeom>
              <a:rect b="b" l="l" r="r" t="t"/>
              <a:pathLst>
                <a:path extrusionOk="0" h="6134" w="97469">
                  <a:moveTo>
                    <a:pt x="3067" y="1"/>
                  </a:moveTo>
                  <a:cubicBezTo>
                    <a:pt x="1371" y="1"/>
                    <a:pt x="1" y="1371"/>
                    <a:pt x="1" y="3067"/>
                  </a:cubicBezTo>
                  <a:cubicBezTo>
                    <a:pt x="1" y="4763"/>
                    <a:pt x="1371" y="6133"/>
                    <a:pt x="3067" y="6133"/>
                  </a:cubicBezTo>
                  <a:lnTo>
                    <a:pt x="94403" y="6133"/>
                  </a:lnTo>
                  <a:cubicBezTo>
                    <a:pt x="96099" y="6133"/>
                    <a:pt x="97469" y="4763"/>
                    <a:pt x="97469" y="3067"/>
                  </a:cubicBezTo>
                  <a:cubicBezTo>
                    <a:pt x="97469" y="1371"/>
                    <a:pt x="96099" y="1"/>
                    <a:pt x="944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6"/>
            <p:cNvSpPr/>
            <p:nvPr/>
          </p:nvSpPr>
          <p:spPr>
            <a:xfrm>
              <a:off x="2576950" y="3255450"/>
              <a:ext cx="2436725" cy="153350"/>
            </a:xfrm>
            <a:custGeom>
              <a:rect b="b" l="l" r="r" t="t"/>
              <a:pathLst>
                <a:path extrusionOk="0" h="6134" w="97469">
                  <a:moveTo>
                    <a:pt x="3067" y="0"/>
                  </a:moveTo>
                  <a:cubicBezTo>
                    <a:pt x="1371" y="0"/>
                    <a:pt x="1" y="1371"/>
                    <a:pt x="1" y="3067"/>
                  </a:cubicBezTo>
                  <a:cubicBezTo>
                    <a:pt x="1" y="4763"/>
                    <a:pt x="1371" y="6133"/>
                    <a:pt x="3067" y="6133"/>
                  </a:cubicBezTo>
                  <a:lnTo>
                    <a:pt x="94403" y="6133"/>
                  </a:lnTo>
                  <a:cubicBezTo>
                    <a:pt x="96099" y="6133"/>
                    <a:pt x="97469" y="4763"/>
                    <a:pt x="97469" y="3067"/>
                  </a:cubicBezTo>
                  <a:cubicBezTo>
                    <a:pt x="97469" y="1371"/>
                    <a:pt x="96099" y="0"/>
                    <a:pt x="944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6"/>
            <p:cNvSpPr/>
            <p:nvPr/>
          </p:nvSpPr>
          <p:spPr>
            <a:xfrm>
              <a:off x="2576950" y="3581650"/>
              <a:ext cx="2436725" cy="153325"/>
            </a:xfrm>
            <a:custGeom>
              <a:rect b="b" l="l" r="r" t="t"/>
              <a:pathLst>
                <a:path extrusionOk="0" h="6133" w="97469">
                  <a:moveTo>
                    <a:pt x="3067" y="0"/>
                  </a:moveTo>
                  <a:cubicBezTo>
                    <a:pt x="1371" y="0"/>
                    <a:pt x="1" y="1370"/>
                    <a:pt x="1" y="3067"/>
                  </a:cubicBezTo>
                  <a:cubicBezTo>
                    <a:pt x="1" y="4763"/>
                    <a:pt x="1371" y="6133"/>
                    <a:pt x="3067" y="6133"/>
                  </a:cubicBezTo>
                  <a:lnTo>
                    <a:pt x="94403" y="6133"/>
                  </a:lnTo>
                  <a:cubicBezTo>
                    <a:pt x="96099" y="6133"/>
                    <a:pt x="97469" y="4763"/>
                    <a:pt x="97469" y="3067"/>
                  </a:cubicBezTo>
                  <a:cubicBezTo>
                    <a:pt x="97469" y="1370"/>
                    <a:pt x="96099" y="0"/>
                    <a:pt x="944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6"/>
            <p:cNvSpPr/>
            <p:nvPr/>
          </p:nvSpPr>
          <p:spPr>
            <a:xfrm>
              <a:off x="3310900" y="3907850"/>
              <a:ext cx="805750" cy="153325"/>
            </a:xfrm>
            <a:custGeom>
              <a:rect b="b" l="l" r="r" t="t"/>
              <a:pathLst>
                <a:path extrusionOk="0" h="6133" w="32230">
                  <a:moveTo>
                    <a:pt x="3067" y="0"/>
                  </a:moveTo>
                  <a:cubicBezTo>
                    <a:pt x="1371" y="0"/>
                    <a:pt x="1" y="1370"/>
                    <a:pt x="1" y="3067"/>
                  </a:cubicBezTo>
                  <a:cubicBezTo>
                    <a:pt x="1" y="4763"/>
                    <a:pt x="1371" y="6133"/>
                    <a:pt x="3067" y="6133"/>
                  </a:cubicBezTo>
                  <a:lnTo>
                    <a:pt x="29163" y="6133"/>
                  </a:lnTo>
                  <a:cubicBezTo>
                    <a:pt x="30859" y="6133"/>
                    <a:pt x="32229" y="4763"/>
                    <a:pt x="32229" y="3067"/>
                  </a:cubicBezTo>
                  <a:cubicBezTo>
                    <a:pt x="32229" y="1370"/>
                    <a:pt x="30859" y="0"/>
                    <a:pt x="2916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6"/>
            <p:cNvSpPr/>
            <p:nvPr/>
          </p:nvSpPr>
          <p:spPr>
            <a:xfrm>
              <a:off x="3637100" y="4234050"/>
              <a:ext cx="479550" cy="153325"/>
            </a:xfrm>
            <a:custGeom>
              <a:rect b="b" l="l" r="r" t="t"/>
              <a:pathLst>
                <a:path extrusionOk="0" h="6133" w="19182">
                  <a:moveTo>
                    <a:pt x="3067" y="0"/>
                  </a:moveTo>
                  <a:cubicBezTo>
                    <a:pt x="1371" y="0"/>
                    <a:pt x="1" y="1370"/>
                    <a:pt x="1" y="3067"/>
                  </a:cubicBezTo>
                  <a:cubicBezTo>
                    <a:pt x="1" y="4763"/>
                    <a:pt x="1371" y="6133"/>
                    <a:pt x="3067" y="6133"/>
                  </a:cubicBezTo>
                  <a:lnTo>
                    <a:pt x="16115" y="6133"/>
                  </a:lnTo>
                  <a:cubicBezTo>
                    <a:pt x="17811" y="6133"/>
                    <a:pt x="19181" y="4763"/>
                    <a:pt x="19181" y="3067"/>
                  </a:cubicBezTo>
                  <a:cubicBezTo>
                    <a:pt x="19181" y="1370"/>
                    <a:pt x="17811" y="0"/>
                    <a:pt x="161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6"/>
            <p:cNvSpPr/>
            <p:nvPr/>
          </p:nvSpPr>
          <p:spPr>
            <a:xfrm>
              <a:off x="2576950" y="1461350"/>
              <a:ext cx="968850" cy="968850"/>
            </a:xfrm>
            <a:custGeom>
              <a:rect b="b" l="l" r="r" t="t"/>
              <a:pathLst>
                <a:path extrusionOk="0" h="38754" w="38754">
                  <a:moveTo>
                    <a:pt x="19377" y="1"/>
                  </a:moveTo>
                  <a:cubicBezTo>
                    <a:pt x="17681" y="1"/>
                    <a:pt x="16311" y="1371"/>
                    <a:pt x="16311" y="3067"/>
                  </a:cubicBezTo>
                  <a:lnTo>
                    <a:pt x="16311" y="16311"/>
                  </a:lnTo>
                  <a:lnTo>
                    <a:pt x="3067" y="16311"/>
                  </a:lnTo>
                  <a:cubicBezTo>
                    <a:pt x="1371" y="16311"/>
                    <a:pt x="1" y="17681"/>
                    <a:pt x="1" y="19377"/>
                  </a:cubicBezTo>
                  <a:cubicBezTo>
                    <a:pt x="1" y="21073"/>
                    <a:pt x="1371" y="22443"/>
                    <a:pt x="3067" y="22443"/>
                  </a:cubicBezTo>
                  <a:lnTo>
                    <a:pt x="16311" y="22443"/>
                  </a:lnTo>
                  <a:lnTo>
                    <a:pt x="16311" y="35687"/>
                  </a:lnTo>
                  <a:cubicBezTo>
                    <a:pt x="16311" y="37383"/>
                    <a:pt x="17681" y="38753"/>
                    <a:pt x="19377" y="38753"/>
                  </a:cubicBezTo>
                  <a:cubicBezTo>
                    <a:pt x="21073" y="38753"/>
                    <a:pt x="22443" y="37383"/>
                    <a:pt x="22443" y="35687"/>
                  </a:cubicBezTo>
                  <a:lnTo>
                    <a:pt x="22443" y="22443"/>
                  </a:lnTo>
                  <a:lnTo>
                    <a:pt x="35687" y="22443"/>
                  </a:lnTo>
                  <a:cubicBezTo>
                    <a:pt x="37383" y="22443"/>
                    <a:pt x="38753" y="21073"/>
                    <a:pt x="38753" y="19377"/>
                  </a:cubicBezTo>
                  <a:cubicBezTo>
                    <a:pt x="38753" y="17681"/>
                    <a:pt x="37383" y="16311"/>
                    <a:pt x="35687" y="16311"/>
                  </a:cubicBezTo>
                  <a:lnTo>
                    <a:pt x="22443" y="16311"/>
                  </a:lnTo>
                  <a:lnTo>
                    <a:pt x="22443" y="3067"/>
                  </a:lnTo>
                  <a:cubicBezTo>
                    <a:pt x="22443" y="1371"/>
                    <a:pt x="21073" y="1"/>
                    <a:pt x="193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 name="Google Shape;1156;p56"/>
          <p:cNvGrpSpPr/>
          <p:nvPr/>
        </p:nvGrpSpPr>
        <p:grpSpPr>
          <a:xfrm>
            <a:off x="6046380" y="2761058"/>
            <a:ext cx="356598" cy="356442"/>
            <a:chOff x="5643000" y="2621375"/>
            <a:chExt cx="480850" cy="480575"/>
          </a:xfrm>
        </p:grpSpPr>
        <p:sp>
          <p:nvSpPr>
            <p:cNvPr id="1157" name="Google Shape;1157;p5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58" name="Google Shape;1158;p5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59" name="Google Shape;1159;p5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60" name="Google Shape;1160;p5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61" name="Google Shape;1161;p5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62" name="Google Shape;1162;p5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63" name="Google Shape;1163;p5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1164" name="Google Shape;1164;p56"/>
          <p:cNvSpPr/>
          <p:nvPr/>
        </p:nvSpPr>
        <p:spPr>
          <a:xfrm>
            <a:off x="2951689" y="915304"/>
            <a:ext cx="356546" cy="271547"/>
          </a:xfrm>
          <a:custGeom>
            <a:rect b="b" l="l" r="r" t="t"/>
            <a:pathLst>
              <a:path extrusionOk="0" h="14718" w="19325">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1165" name="Google Shape;1165;p56"/>
          <p:cNvGrpSpPr/>
          <p:nvPr/>
        </p:nvGrpSpPr>
        <p:grpSpPr>
          <a:xfrm>
            <a:off x="2979941" y="2734512"/>
            <a:ext cx="300605" cy="338908"/>
            <a:chOff x="3299850" y="238575"/>
            <a:chExt cx="427725" cy="482225"/>
          </a:xfrm>
        </p:grpSpPr>
        <p:sp>
          <p:nvSpPr>
            <p:cNvPr id="1166" name="Google Shape;1166;p56"/>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67" name="Google Shape;1167;p56"/>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68" name="Google Shape;1168;p56"/>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69" name="Google Shape;1169;p56"/>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70" name="Google Shape;1170;p56"/>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57"/>
          <p:cNvSpPr txBox="1"/>
          <p:nvPr>
            <p:ph type="ctrTitle"/>
          </p:nvPr>
        </p:nvSpPr>
        <p:spPr>
          <a:xfrm>
            <a:off x="331450" y="1680600"/>
            <a:ext cx="4655400" cy="136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Demo</a:t>
            </a:r>
            <a:endParaRPr>
              <a:latin typeface="Reem Kufi"/>
              <a:ea typeface="Reem Kufi"/>
              <a:cs typeface="Reem Kufi"/>
              <a:sym typeface="Reem Kufi"/>
            </a:endParaRPr>
          </a:p>
        </p:txBody>
      </p:sp>
      <p:grpSp>
        <p:nvGrpSpPr>
          <p:cNvPr id="1176" name="Google Shape;1176;p57"/>
          <p:cNvGrpSpPr/>
          <p:nvPr/>
        </p:nvGrpSpPr>
        <p:grpSpPr>
          <a:xfrm>
            <a:off x="4799758" y="1684908"/>
            <a:ext cx="4007400" cy="3087915"/>
            <a:chOff x="4790650" y="1694016"/>
            <a:chExt cx="4007400" cy="3087915"/>
          </a:xfrm>
        </p:grpSpPr>
        <p:sp>
          <p:nvSpPr>
            <p:cNvPr id="1177" name="Google Shape;1177;p57"/>
            <p:cNvSpPr/>
            <p:nvPr/>
          </p:nvSpPr>
          <p:spPr>
            <a:xfrm>
              <a:off x="4790650" y="4630730"/>
              <a:ext cx="4007400" cy="151200"/>
            </a:xfrm>
            <a:prstGeom prst="ellipse">
              <a:avLst/>
            </a:pr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8" name="Google Shape;1178;p57"/>
            <p:cNvGrpSpPr/>
            <p:nvPr/>
          </p:nvGrpSpPr>
          <p:grpSpPr>
            <a:xfrm>
              <a:off x="4836254" y="1694016"/>
              <a:ext cx="3214784" cy="3038756"/>
              <a:chOff x="5136625" y="1072050"/>
              <a:chExt cx="3820302" cy="3611118"/>
            </a:xfrm>
          </p:grpSpPr>
          <p:sp>
            <p:nvSpPr>
              <p:cNvPr id="1179" name="Google Shape;1179;p57"/>
              <p:cNvSpPr/>
              <p:nvPr/>
            </p:nvSpPr>
            <p:spPr>
              <a:xfrm>
                <a:off x="7111570" y="1808645"/>
                <a:ext cx="166606" cy="195915"/>
              </a:xfrm>
              <a:custGeom>
                <a:rect b="b" l="l" r="r" t="t"/>
                <a:pathLst>
                  <a:path extrusionOk="0" h="2627" w="2234">
                    <a:moveTo>
                      <a:pt x="0" y="1"/>
                    </a:moveTo>
                    <a:lnTo>
                      <a:pt x="0" y="2627"/>
                    </a:lnTo>
                    <a:lnTo>
                      <a:pt x="2233" y="2627"/>
                    </a:lnTo>
                    <a:lnTo>
                      <a:pt x="2233" y="1"/>
                    </a:lnTo>
                    <a:close/>
                  </a:path>
                </a:pathLst>
              </a:cu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7"/>
              <p:cNvSpPr/>
              <p:nvPr/>
            </p:nvSpPr>
            <p:spPr>
              <a:xfrm>
                <a:off x="6368262" y="1773370"/>
                <a:ext cx="131033" cy="231190"/>
              </a:xfrm>
              <a:custGeom>
                <a:rect b="b" l="l" r="r" t="t"/>
                <a:pathLst>
                  <a:path extrusionOk="0" h="3100" w="1757">
                    <a:moveTo>
                      <a:pt x="1" y="0"/>
                    </a:moveTo>
                    <a:lnTo>
                      <a:pt x="1" y="3100"/>
                    </a:lnTo>
                    <a:lnTo>
                      <a:pt x="1757" y="3100"/>
                    </a:lnTo>
                    <a:lnTo>
                      <a:pt x="1757" y="0"/>
                    </a:lnTo>
                    <a:close/>
                  </a:path>
                </a:pathLst>
              </a:custGeom>
              <a:solidFill>
                <a:srgbClr val="CB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7"/>
              <p:cNvSpPr/>
              <p:nvPr/>
            </p:nvSpPr>
            <p:spPr>
              <a:xfrm>
                <a:off x="6670746" y="1715424"/>
                <a:ext cx="289808" cy="289137"/>
              </a:xfrm>
              <a:custGeom>
                <a:rect b="b" l="l" r="r" t="t"/>
                <a:pathLst>
                  <a:path extrusionOk="0" h="3877" w="3886">
                    <a:moveTo>
                      <a:pt x="0" y="1"/>
                    </a:moveTo>
                    <a:lnTo>
                      <a:pt x="0" y="3877"/>
                    </a:lnTo>
                    <a:lnTo>
                      <a:pt x="3885" y="3877"/>
                    </a:lnTo>
                    <a:lnTo>
                      <a:pt x="3885" y="1"/>
                    </a:ln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7"/>
              <p:cNvSpPr/>
              <p:nvPr/>
            </p:nvSpPr>
            <p:spPr>
              <a:xfrm>
                <a:off x="8580809" y="1737573"/>
                <a:ext cx="126036" cy="266987"/>
              </a:xfrm>
              <a:custGeom>
                <a:rect b="b" l="l" r="r" t="t"/>
                <a:pathLst>
                  <a:path extrusionOk="0" h="3580" w="1690">
                    <a:moveTo>
                      <a:pt x="1" y="1"/>
                    </a:moveTo>
                    <a:lnTo>
                      <a:pt x="1" y="3580"/>
                    </a:lnTo>
                    <a:lnTo>
                      <a:pt x="1690" y="3580"/>
                    </a:lnTo>
                    <a:lnTo>
                      <a:pt x="1690" y="1"/>
                    </a:ln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7"/>
              <p:cNvSpPr/>
              <p:nvPr/>
            </p:nvSpPr>
            <p:spPr>
              <a:xfrm>
                <a:off x="8655833" y="1819607"/>
                <a:ext cx="51011" cy="101724"/>
              </a:xfrm>
              <a:custGeom>
                <a:rect b="b" l="l" r="r" t="t"/>
                <a:pathLst>
                  <a:path extrusionOk="0" h="1364" w="684">
                    <a:moveTo>
                      <a:pt x="684" y="0"/>
                    </a:moveTo>
                    <a:cubicBezTo>
                      <a:pt x="307" y="0"/>
                      <a:pt x="1" y="303"/>
                      <a:pt x="1" y="680"/>
                    </a:cubicBezTo>
                    <a:cubicBezTo>
                      <a:pt x="1" y="1057"/>
                      <a:pt x="307" y="1363"/>
                      <a:pt x="684" y="1363"/>
                    </a:cubicBezTo>
                    <a:lnTo>
                      <a:pt x="684" y="1146"/>
                    </a:lnTo>
                    <a:cubicBezTo>
                      <a:pt x="427" y="1146"/>
                      <a:pt x="217" y="940"/>
                      <a:pt x="217" y="680"/>
                    </a:cubicBezTo>
                    <a:cubicBezTo>
                      <a:pt x="217" y="423"/>
                      <a:pt x="427" y="214"/>
                      <a:pt x="684" y="214"/>
                    </a:cubicBezTo>
                    <a:lnTo>
                      <a:pt x="684"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7"/>
              <p:cNvSpPr/>
              <p:nvPr/>
            </p:nvSpPr>
            <p:spPr>
              <a:xfrm>
                <a:off x="6665227" y="1848916"/>
                <a:ext cx="177271" cy="161609"/>
              </a:xfrm>
              <a:custGeom>
                <a:rect b="b" l="l" r="r" t="t"/>
                <a:pathLst>
                  <a:path extrusionOk="0" h="2167" w="2377">
                    <a:moveTo>
                      <a:pt x="147" y="1"/>
                    </a:moveTo>
                    <a:lnTo>
                      <a:pt x="1" y="161"/>
                    </a:lnTo>
                    <a:lnTo>
                      <a:pt x="2234" y="2167"/>
                    </a:lnTo>
                    <a:lnTo>
                      <a:pt x="2377" y="2007"/>
                    </a:lnTo>
                    <a:lnTo>
                      <a:pt x="147"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7"/>
              <p:cNvSpPr/>
              <p:nvPr/>
            </p:nvSpPr>
            <p:spPr>
              <a:xfrm>
                <a:off x="7186892" y="1808645"/>
                <a:ext cx="15960" cy="195915"/>
              </a:xfrm>
              <a:custGeom>
                <a:rect b="b" l="l" r="r" t="t"/>
                <a:pathLst>
                  <a:path extrusionOk="0" h="2627" w="214">
                    <a:moveTo>
                      <a:pt x="0" y="1"/>
                    </a:moveTo>
                    <a:lnTo>
                      <a:pt x="0" y="2627"/>
                    </a:lnTo>
                    <a:lnTo>
                      <a:pt x="214" y="2627"/>
                    </a:lnTo>
                    <a:lnTo>
                      <a:pt x="214"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7"/>
              <p:cNvSpPr/>
              <p:nvPr/>
            </p:nvSpPr>
            <p:spPr>
              <a:xfrm>
                <a:off x="6368262" y="1921703"/>
                <a:ext cx="131033" cy="16258"/>
              </a:xfrm>
              <a:custGeom>
                <a:rect b="b" l="l" r="r" t="t"/>
                <a:pathLst>
                  <a:path extrusionOk="0" h="218" w="1757">
                    <a:moveTo>
                      <a:pt x="1" y="1"/>
                    </a:moveTo>
                    <a:lnTo>
                      <a:pt x="1" y="217"/>
                    </a:lnTo>
                    <a:lnTo>
                      <a:pt x="1757" y="217"/>
                    </a:lnTo>
                    <a:lnTo>
                      <a:pt x="1757"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7"/>
              <p:cNvSpPr/>
              <p:nvPr/>
            </p:nvSpPr>
            <p:spPr>
              <a:xfrm>
                <a:off x="6184356" y="1211434"/>
                <a:ext cx="166308" cy="302337"/>
              </a:xfrm>
              <a:custGeom>
                <a:rect b="b" l="l" r="r" t="t"/>
                <a:pathLst>
                  <a:path extrusionOk="0" h="4054" w="2230">
                    <a:moveTo>
                      <a:pt x="1" y="1"/>
                    </a:moveTo>
                    <a:lnTo>
                      <a:pt x="1" y="4053"/>
                    </a:lnTo>
                    <a:lnTo>
                      <a:pt x="2230" y="4053"/>
                    </a:lnTo>
                    <a:lnTo>
                      <a:pt x="2230" y="1"/>
                    </a:lnTo>
                    <a:close/>
                  </a:path>
                </a:pathLst>
              </a:custGeom>
              <a:solidFill>
                <a:srgbClr val="CB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7"/>
              <p:cNvSpPr/>
              <p:nvPr/>
            </p:nvSpPr>
            <p:spPr>
              <a:xfrm>
                <a:off x="6970694" y="1246783"/>
                <a:ext cx="166308" cy="266987"/>
              </a:xfrm>
              <a:custGeom>
                <a:rect b="b" l="l" r="r" t="t"/>
                <a:pathLst>
                  <a:path extrusionOk="0" h="3580" w="2230">
                    <a:moveTo>
                      <a:pt x="0" y="0"/>
                    </a:moveTo>
                    <a:lnTo>
                      <a:pt x="0" y="3579"/>
                    </a:lnTo>
                    <a:lnTo>
                      <a:pt x="2229" y="3579"/>
                    </a:lnTo>
                    <a:lnTo>
                      <a:pt x="2229" y="0"/>
                    </a:ln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7"/>
              <p:cNvSpPr/>
              <p:nvPr/>
            </p:nvSpPr>
            <p:spPr>
              <a:xfrm>
                <a:off x="6496758" y="1317333"/>
                <a:ext cx="357897" cy="196437"/>
              </a:xfrm>
              <a:custGeom>
                <a:rect b="b" l="l" r="r" t="t"/>
                <a:pathLst>
                  <a:path extrusionOk="0" h="2634" w="4799">
                    <a:moveTo>
                      <a:pt x="0" y="0"/>
                    </a:moveTo>
                    <a:lnTo>
                      <a:pt x="0" y="2633"/>
                    </a:lnTo>
                    <a:lnTo>
                      <a:pt x="4799" y="2633"/>
                    </a:lnTo>
                    <a:lnTo>
                      <a:pt x="4799" y="0"/>
                    </a:lnTo>
                    <a:close/>
                  </a:path>
                </a:pathLst>
              </a:cu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7"/>
              <p:cNvSpPr/>
              <p:nvPr/>
            </p:nvSpPr>
            <p:spPr>
              <a:xfrm>
                <a:off x="8280861" y="1251705"/>
                <a:ext cx="277428" cy="262065"/>
              </a:xfrm>
              <a:custGeom>
                <a:rect b="b" l="l" r="r" t="t"/>
                <a:pathLst>
                  <a:path extrusionOk="0" h="3514" w="3720">
                    <a:moveTo>
                      <a:pt x="1" y="1"/>
                    </a:moveTo>
                    <a:lnTo>
                      <a:pt x="1" y="3513"/>
                    </a:lnTo>
                    <a:lnTo>
                      <a:pt x="3720" y="3513"/>
                    </a:lnTo>
                    <a:lnTo>
                      <a:pt x="3720" y="1"/>
                    </a:lnTo>
                    <a:close/>
                  </a:path>
                </a:pathLst>
              </a:cu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7"/>
              <p:cNvSpPr/>
              <p:nvPr/>
            </p:nvSpPr>
            <p:spPr>
              <a:xfrm>
                <a:off x="7262961" y="1299658"/>
                <a:ext cx="214261" cy="214112"/>
              </a:xfrm>
              <a:custGeom>
                <a:rect b="b" l="l" r="r" t="t"/>
                <a:pathLst>
                  <a:path extrusionOk="0" h="2871" w="2873">
                    <a:moveTo>
                      <a:pt x="0" y="1"/>
                    </a:moveTo>
                    <a:lnTo>
                      <a:pt x="0" y="2870"/>
                    </a:lnTo>
                    <a:lnTo>
                      <a:pt x="2873" y="2870"/>
                    </a:lnTo>
                    <a:lnTo>
                      <a:pt x="2873" y="1"/>
                    </a:lnTo>
                    <a:close/>
                  </a:path>
                </a:pathLst>
              </a:custGeom>
              <a:solidFill>
                <a:srgbClr val="CB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7"/>
              <p:cNvSpPr/>
              <p:nvPr/>
            </p:nvSpPr>
            <p:spPr>
              <a:xfrm>
                <a:off x="6184356" y="1266621"/>
                <a:ext cx="166308" cy="16034"/>
              </a:xfrm>
              <a:custGeom>
                <a:rect b="b" l="l" r="r" t="t"/>
                <a:pathLst>
                  <a:path extrusionOk="0" h="215" w="2230">
                    <a:moveTo>
                      <a:pt x="1" y="1"/>
                    </a:moveTo>
                    <a:lnTo>
                      <a:pt x="1" y="214"/>
                    </a:lnTo>
                    <a:lnTo>
                      <a:pt x="2230" y="214"/>
                    </a:lnTo>
                    <a:lnTo>
                      <a:pt x="2230"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7"/>
              <p:cNvSpPr/>
              <p:nvPr/>
            </p:nvSpPr>
            <p:spPr>
              <a:xfrm>
                <a:off x="6299651" y="1363347"/>
                <a:ext cx="51011" cy="101947"/>
              </a:xfrm>
              <a:custGeom>
                <a:rect b="b" l="l" r="r" t="t"/>
                <a:pathLst>
                  <a:path extrusionOk="0" h="1367" w="684">
                    <a:moveTo>
                      <a:pt x="684" y="0"/>
                    </a:moveTo>
                    <a:cubicBezTo>
                      <a:pt x="307" y="0"/>
                      <a:pt x="1" y="306"/>
                      <a:pt x="1" y="683"/>
                    </a:cubicBezTo>
                    <a:cubicBezTo>
                      <a:pt x="1" y="1060"/>
                      <a:pt x="307" y="1366"/>
                      <a:pt x="684" y="1366"/>
                    </a:cubicBezTo>
                    <a:lnTo>
                      <a:pt x="684" y="1149"/>
                    </a:lnTo>
                    <a:cubicBezTo>
                      <a:pt x="427" y="1149"/>
                      <a:pt x="218" y="940"/>
                      <a:pt x="218" y="683"/>
                    </a:cubicBezTo>
                    <a:cubicBezTo>
                      <a:pt x="218" y="426"/>
                      <a:pt x="427" y="217"/>
                      <a:pt x="684" y="217"/>
                    </a:cubicBezTo>
                    <a:lnTo>
                      <a:pt x="684"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7"/>
              <p:cNvSpPr/>
              <p:nvPr/>
            </p:nvSpPr>
            <p:spPr>
              <a:xfrm>
                <a:off x="7319117" y="1299658"/>
                <a:ext cx="101947" cy="50787"/>
              </a:xfrm>
              <a:custGeom>
                <a:rect b="b" l="l" r="r" t="t"/>
                <a:pathLst>
                  <a:path extrusionOk="0" h="681" w="1367">
                    <a:moveTo>
                      <a:pt x="0" y="1"/>
                    </a:moveTo>
                    <a:cubicBezTo>
                      <a:pt x="0" y="374"/>
                      <a:pt x="307" y="681"/>
                      <a:pt x="683" y="681"/>
                    </a:cubicBezTo>
                    <a:cubicBezTo>
                      <a:pt x="1060" y="681"/>
                      <a:pt x="1366" y="374"/>
                      <a:pt x="1366" y="1"/>
                    </a:cubicBezTo>
                    <a:lnTo>
                      <a:pt x="1150" y="1"/>
                    </a:lnTo>
                    <a:cubicBezTo>
                      <a:pt x="1150" y="257"/>
                      <a:pt x="940" y="468"/>
                      <a:pt x="683" y="468"/>
                    </a:cubicBezTo>
                    <a:cubicBezTo>
                      <a:pt x="427" y="468"/>
                      <a:pt x="216" y="257"/>
                      <a:pt x="216"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7"/>
              <p:cNvSpPr/>
              <p:nvPr/>
            </p:nvSpPr>
            <p:spPr>
              <a:xfrm>
                <a:off x="6772320" y="1317333"/>
                <a:ext cx="16258" cy="195915"/>
              </a:xfrm>
              <a:custGeom>
                <a:rect b="b" l="l" r="r" t="t"/>
                <a:pathLst>
                  <a:path extrusionOk="0" h="2627" w="218">
                    <a:moveTo>
                      <a:pt x="1" y="0"/>
                    </a:moveTo>
                    <a:lnTo>
                      <a:pt x="1" y="2626"/>
                    </a:lnTo>
                    <a:lnTo>
                      <a:pt x="218" y="2626"/>
                    </a:lnTo>
                    <a:lnTo>
                      <a:pt x="218"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7"/>
              <p:cNvSpPr/>
              <p:nvPr/>
            </p:nvSpPr>
            <p:spPr>
              <a:xfrm>
                <a:off x="6965175" y="1294214"/>
                <a:ext cx="177271" cy="161609"/>
              </a:xfrm>
              <a:custGeom>
                <a:rect b="b" l="l" r="r" t="t"/>
                <a:pathLst>
                  <a:path extrusionOk="0" h="2167" w="2377">
                    <a:moveTo>
                      <a:pt x="144" y="1"/>
                    </a:moveTo>
                    <a:lnTo>
                      <a:pt x="1" y="161"/>
                    </a:lnTo>
                    <a:lnTo>
                      <a:pt x="2230" y="2167"/>
                    </a:lnTo>
                    <a:lnTo>
                      <a:pt x="2377" y="2007"/>
                    </a:lnTo>
                    <a:lnTo>
                      <a:pt x="144"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7"/>
              <p:cNvSpPr/>
              <p:nvPr/>
            </p:nvSpPr>
            <p:spPr>
              <a:xfrm>
                <a:off x="8280861" y="1375950"/>
                <a:ext cx="277428" cy="16258"/>
              </a:xfrm>
              <a:custGeom>
                <a:rect b="b" l="l" r="r" t="t"/>
                <a:pathLst>
                  <a:path extrusionOk="0" h="218" w="3720">
                    <a:moveTo>
                      <a:pt x="1" y="1"/>
                    </a:moveTo>
                    <a:lnTo>
                      <a:pt x="1" y="217"/>
                    </a:lnTo>
                    <a:lnTo>
                      <a:pt x="3720" y="217"/>
                    </a:lnTo>
                    <a:lnTo>
                      <a:pt x="3720"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7"/>
              <p:cNvSpPr/>
              <p:nvPr/>
            </p:nvSpPr>
            <p:spPr>
              <a:xfrm>
                <a:off x="8372068" y="1252526"/>
                <a:ext cx="15960" cy="260723"/>
              </a:xfrm>
              <a:custGeom>
                <a:rect b="b" l="l" r="r" t="t"/>
                <a:pathLst>
                  <a:path extrusionOk="0" h="3496" w="214">
                    <a:moveTo>
                      <a:pt x="0" y="0"/>
                    </a:moveTo>
                    <a:lnTo>
                      <a:pt x="0" y="3495"/>
                    </a:lnTo>
                    <a:lnTo>
                      <a:pt x="213" y="3495"/>
                    </a:lnTo>
                    <a:lnTo>
                      <a:pt x="213"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7"/>
              <p:cNvSpPr/>
              <p:nvPr/>
            </p:nvSpPr>
            <p:spPr>
              <a:xfrm>
                <a:off x="5753898" y="2633240"/>
                <a:ext cx="3203029" cy="1943042"/>
              </a:xfrm>
              <a:custGeom>
                <a:rect b="b" l="l" r="r" t="t"/>
                <a:pathLst>
                  <a:path extrusionOk="0" h="26054" w="42949">
                    <a:moveTo>
                      <a:pt x="1" y="1"/>
                    </a:moveTo>
                    <a:lnTo>
                      <a:pt x="1" y="26053"/>
                    </a:lnTo>
                    <a:lnTo>
                      <a:pt x="42948" y="26053"/>
                    </a:lnTo>
                    <a:lnTo>
                      <a:pt x="429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7"/>
              <p:cNvSpPr/>
              <p:nvPr/>
            </p:nvSpPr>
            <p:spPr>
              <a:xfrm>
                <a:off x="6174225" y="2672324"/>
                <a:ext cx="1870105" cy="1886952"/>
              </a:xfrm>
              <a:custGeom>
                <a:rect b="b" l="l" r="r" t="t"/>
                <a:pathLst>
                  <a:path extrusionOk="0" h="32868" w="25076">
                    <a:moveTo>
                      <a:pt x="20997" y="3506"/>
                    </a:moveTo>
                    <a:cubicBezTo>
                      <a:pt x="21407" y="4203"/>
                      <a:pt x="21637" y="5135"/>
                      <a:pt x="21697" y="6319"/>
                    </a:cubicBezTo>
                    <a:cubicBezTo>
                      <a:pt x="21890" y="10271"/>
                      <a:pt x="21074" y="14493"/>
                      <a:pt x="19274" y="18862"/>
                    </a:cubicBezTo>
                    <a:cubicBezTo>
                      <a:pt x="17528" y="23110"/>
                      <a:pt x="15082" y="26986"/>
                      <a:pt x="12923" y="30218"/>
                    </a:cubicBezTo>
                    <a:cubicBezTo>
                      <a:pt x="11855" y="31817"/>
                      <a:pt x="10790" y="32600"/>
                      <a:pt x="9674" y="32600"/>
                    </a:cubicBezTo>
                    <a:cubicBezTo>
                      <a:pt x="9550" y="32600"/>
                      <a:pt x="9426" y="32591"/>
                      <a:pt x="9301" y="32571"/>
                    </a:cubicBezTo>
                    <a:cubicBezTo>
                      <a:pt x="8174" y="32398"/>
                      <a:pt x="7404" y="31452"/>
                      <a:pt x="7138" y="30592"/>
                    </a:cubicBezTo>
                    <a:cubicBezTo>
                      <a:pt x="6844" y="29642"/>
                      <a:pt x="6991" y="28639"/>
                      <a:pt x="7168" y="27696"/>
                    </a:cubicBezTo>
                    <a:cubicBezTo>
                      <a:pt x="8170" y="22324"/>
                      <a:pt x="10247" y="17196"/>
                      <a:pt x="13339" y="12453"/>
                    </a:cubicBezTo>
                    <a:cubicBezTo>
                      <a:pt x="15488" y="9151"/>
                      <a:pt x="18055" y="6159"/>
                      <a:pt x="20997" y="3506"/>
                    </a:cubicBezTo>
                    <a:close/>
                    <a:moveTo>
                      <a:pt x="24919" y="1"/>
                    </a:moveTo>
                    <a:cubicBezTo>
                      <a:pt x="23566" y="970"/>
                      <a:pt x="22277" y="2003"/>
                      <a:pt x="21051" y="3093"/>
                    </a:cubicBezTo>
                    <a:cubicBezTo>
                      <a:pt x="20774" y="2703"/>
                      <a:pt x="20431" y="2390"/>
                      <a:pt x="20021" y="2153"/>
                    </a:cubicBezTo>
                    <a:cubicBezTo>
                      <a:pt x="19476" y="1838"/>
                      <a:pt x="18821" y="1679"/>
                      <a:pt x="18132" y="1679"/>
                    </a:cubicBezTo>
                    <a:cubicBezTo>
                      <a:pt x="17601" y="1679"/>
                      <a:pt x="17049" y="1773"/>
                      <a:pt x="16512" y="1963"/>
                    </a:cubicBezTo>
                    <a:cubicBezTo>
                      <a:pt x="15382" y="2360"/>
                      <a:pt x="14462" y="3100"/>
                      <a:pt x="13686" y="3763"/>
                    </a:cubicBezTo>
                    <a:cubicBezTo>
                      <a:pt x="11543" y="5592"/>
                      <a:pt x="9594" y="7648"/>
                      <a:pt x="7891" y="9874"/>
                    </a:cubicBezTo>
                    <a:cubicBezTo>
                      <a:pt x="6208" y="12073"/>
                      <a:pt x="4762" y="14446"/>
                      <a:pt x="3589" y="16929"/>
                    </a:cubicBezTo>
                    <a:cubicBezTo>
                      <a:pt x="2419" y="19411"/>
                      <a:pt x="1520" y="22007"/>
                      <a:pt x="917" y="24646"/>
                    </a:cubicBezTo>
                    <a:cubicBezTo>
                      <a:pt x="306" y="27319"/>
                      <a:pt x="0" y="30045"/>
                      <a:pt x="3" y="32751"/>
                    </a:cubicBezTo>
                    <a:lnTo>
                      <a:pt x="273" y="32751"/>
                    </a:lnTo>
                    <a:cubicBezTo>
                      <a:pt x="270" y="30065"/>
                      <a:pt x="573" y="27359"/>
                      <a:pt x="1180" y="24706"/>
                    </a:cubicBezTo>
                    <a:cubicBezTo>
                      <a:pt x="1776" y="22084"/>
                      <a:pt x="2669" y="19508"/>
                      <a:pt x="3832" y="17042"/>
                    </a:cubicBezTo>
                    <a:cubicBezTo>
                      <a:pt x="4995" y="14580"/>
                      <a:pt x="6435" y="12220"/>
                      <a:pt x="8104" y="10038"/>
                    </a:cubicBezTo>
                    <a:cubicBezTo>
                      <a:pt x="9794" y="7825"/>
                      <a:pt x="11729" y="5782"/>
                      <a:pt x="13859" y="3966"/>
                    </a:cubicBezTo>
                    <a:cubicBezTo>
                      <a:pt x="14619" y="3320"/>
                      <a:pt x="15516" y="2596"/>
                      <a:pt x="16602" y="2216"/>
                    </a:cubicBezTo>
                    <a:cubicBezTo>
                      <a:pt x="17110" y="2037"/>
                      <a:pt x="17630" y="1948"/>
                      <a:pt x="18130" y="1948"/>
                    </a:cubicBezTo>
                    <a:cubicBezTo>
                      <a:pt x="18774" y="1948"/>
                      <a:pt x="19383" y="2096"/>
                      <a:pt x="19887" y="2386"/>
                    </a:cubicBezTo>
                    <a:cubicBezTo>
                      <a:pt x="20267" y="2606"/>
                      <a:pt x="20587" y="2903"/>
                      <a:pt x="20851" y="3276"/>
                    </a:cubicBezTo>
                    <a:cubicBezTo>
                      <a:pt x="17875" y="5952"/>
                      <a:pt x="15285" y="8974"/>
                      <a:pt x="13113" y="12307"/>
                    </a:cubicBezTo>
                    <a:cubicBezTo>
                      <a:pt x="10004" y="17079"/>
                      <a:pt x="7915" y="22241"/>
                      <a:pt x="6904" y="27646"/>
                    </a:cubicBezTo>
                    <a:cubicBezTo>
                      <a:pt x="6721" y="28625"/>
                      <a:pt x="6568" y="29662"/>
                      <a:pt x="6881" y="30672"/>
                    </a:cubicBezTo>
                    <a:cubicBezTo>
                      <a:pt x="7171" y="31612"/>
                      <a:pt x="8021" y="32644"/>
                      <a:pt x="9261" y="32838"/>
                    </a:cubicBezTo>
                    <a:cubicBezTo>
                      <a:pt x="9401" y="32858"/>
                      <a:pt x="9540" y="32867"/>
                      <a:pt x="9680" y="32867"/>
                    </a:cubicBezTo>
                    <a:cubicBezTo>
                      <a:pt x="10887" y="32867"/>
                      <a:pt x="12026" y="32047"/>
                      <a:pt x="13146" y="30368"/>
                    </a:cubicBezTo>
                    <a:cubicBezTo>
                      <a:pt x="15312" y="27126"/>
                      <a:pt x="17768" y="23234"/>
                      <a:pt x="19524" y="18965"/>
                    </a:cubicBezTo>
                    <a:cubicBezTo>
                      <a:pt x="21340" y="14556"/>
                      <a:pt x="22160" y="10298"/>
                      <a:pt x="21963" y="6305"/>
                    </a:cubicBezTo>
                    <a:cubicBezTo>
                      <a:pt x="21903" y="5052"/>
                      <a:pt x="21651" y="4063"/>
                      <a:pt x="21200" y="3320"/>
                    </a:cubicBezTo>
                    <a:cubicBezTo>
                      <a:pt x="22430" y="2226"/>
                      <a:pt x="23723" y="1193"/>
                      <a:pt x="25076" y="221"/>
                    </a:cubicBezTo>
                    <a:lnTo>
                      <a:pt x="24919" y="1"/>
                    </a:ln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7"/>
              <p:cNvSpPr/>
              <p:nvPr/>
            </p:nvSpPr>
            <p:spPr>
              <a:xfrm>
                <a:off x="8425550" y="2672300"/>
                <a:ext cx="451850" cy="1886987"/>
              </a:xfrm>
              <a:custGeom>
                <a:rect b="b" l="l" r="r" t="t"/>
                <a:pathLst>
                  <a:path extrusionOk="0" h="35813" w="6059">
                    <a:moveTo>
                      <a:pt x="4052" y="0"/>
                    </a:moveTo>
                    <a:cubicBezTo>
                      <a:pt x="1292" y="5615"/>
                      <a:pt x="0" y="11886"/>
                      <a:pt x="310" y="18135"/>
                    </a:cubicBezTo>
                    <a:cubicBezTo>
                      <a:pt x="620" y="24387"/>
                      <a:pt x="2529" y="30498"/>
                      <a:pt x="5831" y="35813"/>
                    </a:cubicBezTo>
                    <a:lnTo>
                      <a:pt x="6058" y="35670"/>
                    </a:lnTo>
                    <a:cubicBezTo>
                      <a:pt x="2782" y="30395"/>
                      <a:pt x="886" y="24327"/>
                      <a:pt x="580" y="18121"/>
                    </a:cubicBezTo>
                    <a:cubicBezTo>
                      <a:pt x="270" y="11920"/>
                      <a:pt x="1556" y="5695"/>
                      <a:pt x="4292" y="120"/>
                    </a:cubicBezTo>
                    <a:lnTo>
                      <a:pt x="4052" y="0"/>
                    </a:lnTo>
                    <a:close/>
                  </a:path>
                </a:pathLst>
              </a:custGeom>
              <a:solidFill>
                <a:srgbClr val="C0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7"/>
              <p:cNvSpPr/>
              <p:nvPr/>
            </p:nvSpPr>
            <p:spPr>
              <a:xfrm>
                <a:off x="5753898" y="2633240"/>
                <a:ext cx="3203029" cy="499073"/>
              </a:xfrm>
              <a:custGeom>
                <a:rect b="b" l="l" r="r" t="t"/>
                <a:pathLst>
                  <a:path extrusionOk="0" h="6692" w="42949">
                    <a:moveTo>
                      <a:pt x="1" y="1"/>
                    </a:moveTo>
                    <a:lnTo>
                      <a:pt x="1" y="6692"/>
                    </a:lnTo>
                    <a:lnTo>
                      <a:pt x="42948" y="6692"/>
                    </a:lnTo>
                    <a:lnTo>
                      <a:pt x="42948" y="1"/>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7"/>
              <p:cNvSpPr/>
              <p:nvPr/>
            </p:nvSpPr>
            <p:spPr>
              <a:xfrm>
                <a:off x="5753898" y="4326878"/>
                <a:ext cx="3203029" cy="249387"/>
              </a:xfrm>
              <a:custGeom>
                <a:rect b="b" l="l" r="r" t="t"/>
                <a:pathLst>
                  <a:path extrusionOk="0" h="3344" w="42949">
                    <a:moveTo>
                      <a:pt x="1" y="0"/>
                    </a:moveTo>
                    <a:lnTo>
                      <a:pt x="1" y="3343"/>
                    </a:lnTo>
                    <a:lnTo>
                      <a:pt x="42948" y="3343"/>
                    </a:lnTo>
                    <a:lnTo>
                      <a:pt x="42948" y="0"/>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7"/>
              <p:cNvSpPr/>
              <p:nvPr/>
            </p:nvSpPr>
            <p:spPr>
              <a:xfrm>
                <a:off x="5732793" y="2872780"/>
                <a:ext cx="3224134" cy="20211"/>
              </a:xfrm>
              <a:custGeom>
                <a:rect b="b" l="l" r="r" t="t"/>
                <a:pathLst>
                  <a:path extrusionOk="0" h="271" w="43232">
                    <a:moveTo>
                      <a:pt x="1" y="1"/>
                    </a:moveTo>
                    <a:lnTo>
                      <a:pt x="1" y="271"/>
                    </a:lnTo>
                    <a:lnTo>
                      <a:pt x="43231" y="271"/>
                    </a:lnTo>
                    <a:lnTo>
                      <a:pt x="43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7"/>
              <p:cNvSpPr/>
              <p:nvPr/>
            </p:nvSpPr>
            <p:spPr>
              <a:xfrm>
                <a:off x="5746440" y="1994565"/>
                <a:ext cx="3084451" cy="20211"/>
              </a:xfrm>
              <a:custGeom>
                <a:rect b="b" l="l" r="r" t="t"/>
                <a:pathLst>
                  <a:path extrusionOk="0" h="271" w="41359">
                    <a:moveTo>
                      <a:pt x="1" y="0"/>
                    </a:moveTo>
                    <a:lnTo>
                      <a:pt x="1" y="270"/>
                    </a:lnTo>
                    <a:lnTo>
                      <a:pt x="41358" y="270"/>
                    </a:lnTo>
                    <a:lnTo>
                      <a:pt x="413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7"/>
              <p:cNvSpPr/>
              <p:nvPr/>
            </p:nvSpPr>
            <p:spPr>
              <a:xfrm>
                <a:off x="5746440" y="1503253"/>
                <a:ext cx="3084451" cy="19912"/>
              </a:xfrm>
              <a:custGeom>
                <a:rect b="b" l="l" r="r" t="t"/>
                <a:pathLst>
                  <a:path extrusionOk="0" h="267" w="41359">
                    <a:moveTo>
                      <a:pt x="1" y="0"/>
                    </a:moveTo>
                    <a:lnTo>
                      <a:pt x="1" y="267"/>
                    </a:lnTo>
                    <a:lnTo>
                      <a:pt x="41358" y="267"/>
                    </a:lnTo>
                    <a:lnTo>
                      <a:pt x="413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7"/>
              <p:cNvSpPr/>
              <p:nvPr/>
            </p:nvSpPr>
            <p:spPr>
              <a:xfrm>
                <a:off x="5586473" y="1100762"/>
                <a:ext cx="426509" cy="623468"/>
              </a:xfrm>
              <a:custGeom>
                <a:rect b="b" l="l" r="r" t="t"/>
                <a:pathLst>
                  <a:path extrusionOk="0" h="8360" w="5719">
                    <a:moveTo>
                      <a:pt x="2755" y="0"/>
                    </a:moveTo>
                    <a:cubicBezTo>
                      <a:pt x="2697" y="0"/>
                      <a:pt x="2640" y="2"/>
                      <a:pt x="2583" y="5"/>
                    </a:cubicBezTo>
                    <a:cubicBezTo>
                      <a:pt x="1700" y="52"/>
                      <a:pt x="793" y="512"/>
                      <a:pt x="416" y="1339"/>
                    </a:cubicBezTo>
                    <a:cubicBezTo>
                      <a:pt x="240" y="1728"/>
                      <a:pt x="193" y="2165"/>
                      <a:pt x="227" y="2598"/>
                    </a:cubicBezTo>
                    <a:cubicBezTo>
                      <a:pt x="240" y="2744"/>
                      <a:pt x="323" y="4127"/>
                      <a:pt x="553" y="4658"/>
                    </a:cubicBezTo>
                    <a:lnTo>
                      <a:pt x="0" y="8233"/>
                    </a:lnTo>
                    <a:lnTo>
                      <a:pt x="3206" y="8360"/>
                    </a:lnTo>
                    <a:lnTo>
                      <a:pt x="3172" y="7006"/>
                    </a:lnTo>
                    <a:lnTo>
                      <a:pt x="3159" y="6420"/>
                    </a:lnTo>
                    <a:lnTo>
                      <a:pt x="3159" y="6420"/>
                    </a:lnTo>
                    <a:cubicBezTo>
                      <a:pt x="3399" y="6587"/>
                      <a:pt x="3672" y="6700"/>
                      <a:pt x="3935" y="6717"/>
                    </a:cubicBezTo>
                    <a:cubicBezTo>
                      <a:pt x="3962" y="6718"/>
                      <a:pt x="3989" y="6719"/>
                      <a:pt x="4016" y="6719"/>
                    </a:cubicBezTo>
                    <a:cubicBezTo>
                      <a:pt x="4494" y="6719"/>
                      <a:pt x="4981" y="6498"/>
                      <a:pt x="5265" y="6104"/>
                    </a:cubicBezTo>
                    <a:cubicBezTo>
                      <a:pt x="5719" y="5474"/>
                      <a:pt x="5528" y="4434"/>
                      <a:pt x="5388" y="3655"/>
                    </a:cubicBezTo>
                    <a:cubicBezTo>
                      <a:pt x="5235" y="2798"/>
                      <a:pt x="5052" y="2065"/>
                      <a:pt x="4672" y="1288"/>
                    </a:cubicBezTo>
                    <a:cubicBezTo>
                      <a:pt x="4668" y="1282"/>
                      <a:pt x="4665" y="1275"/>
                      <a:pt x="4662" y="1265"/>
                    </a:cubicBezTo>
                    <a:cubicBezTo>
                      <a:pt x="4552" y="1045"/>
                      <a:pt x="4425" y="848"/>
                      <a:pt x="4282" y="679"/>
                    </a:cubicBezTo>
                    <a:cubicBezTo>
                      <a:pt x="4132" y="505"/>
                      <a:pt x="3962" y="362"/>
                      <a:pt x="3769" y="245"/>
                    </a:cubicBezTo>
                    <a:cubicBezTo>
                      <a:pt x="3462" y="65"/>
                      <a:pt x="3107" y="0"/>
                      <a:pt x="2755" y="0"/>
                    </a:cubicBez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7"/>
              <p:cNvSpPr/>
              <p:nvPr/>
            </p:nvSpPr>
            <p:spPr>
              <a:xfrm>
                <a:off x="5780522" y="1540243"/>
                <a:ext cx="42584" cy="83079"/>
              </a:xfrm>
              <a:custGeom>
                <a:rect b="b" l="l" r="r" t="t"/>
                <a:pathLst>
                  <a:path extrusionOk="0" h="1114" w="571">
                    <a:moveTo>
                      <a:pt x="1" y="1"/>
                    </a:moveTo>
                    <a:lnTo>
                      <a:pt x="1" y="1"/>
                    </a:lnTo>
                    <a:cubicBezTo>
                      <a:pt x="110" y="407"/>
                      <a:pt x="307" y="787"/>
                      <a:pt x="570" y="1113"/>
                    </a:cubicBezTo>
                    <a:lnTo>
                      <a:pt x="557" y="527"/>
                    </a:lnTo>
                    <a:cubicBezTo>
                      <a:pt x="373" y="350"/>
                      <a:pt x="193" y="171"/>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7"/>
              <p:cNvSpPr/>
              <p:nvPr/>
            </p:nvSpPr>
            <p:spPr>
              <a:xfrm>
                <a:off x="5952943" y="1322255"/>
                <a:ext cx="64733" cy="105975"/>
              </a:xfrm>
              <a:custGeom>
                <a:rect b="b" l="l" r="r" t="t"/>
                <a:pathLst>
                  <a:path extrusionOk="0" h="1421" w="868">
                    <a:moveTo>
                      <a:pt x="171" y="1"/>
                    </a:moveTo>
                    <a:lnTo>
                      <a:pt x="1" y="1388"/>
                    </a:lnTo>
                    <a:cubicBezTo>
                      <a:pt x="75" y="1410"/>
                      <a:pt x="152" y="1421"/>
                      <a:pt x="228" y="1421"/>
                    </a:cubicBezTo>
                    <a:cubicBezTo>
                      <a:pt x="405" y="1421"/>
                      <a:pt x="580" y="1363"/>
                      <a:pt x="717" y="1254"/>
                    </a:cubicBezTo>
                    <a:cubicBezTo>
                      <a:pt x="794" y="1194"/>
                      <a:pt x="861" y="1111"/>
                      <a:pt x="865" y="1017"/>
                    </a:cubicBezTo>
                    <a:cubicBezTo>
                      <a:pt x="868" y="948"/>
                      <a:pt x="837" y="877"/>
                      <a:pt x="794" y="825"/>
                    </a:cubicBezTo>
                    <a:cubicBezTo>
                      <a:pt x="751" y="771"/>
                      <a:pt x="697" y="725"/>
                      <a:pt x="645" y="677"/>
                    </a:cubicBezTo>
                    <a:cubicBezTo>
                      <a:pt x="441" y="491"/>
                      <a:pt x="277" y="258"/>
                      <a:pt x="171" y="1"/>
                    </a:cubicBez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7"/>
              <p:cNvSpPr/>
              <p:nvPr/>
            </p:nvSpPr>
            <p:spPr>
              <a:xfrm>
                <a:off x="5600120" y="1085996"/>
                <a:ext cx="407119" cy="377362"/>
              </a:xfrm>
              <a:custGeom>
                <a:rect b="b" l="l" r="r" t="t"/>
                <a:pathLst>
                  <a:path extrusionOk="0" h="5060" w="5459">
                    <a:moveTo>
                      <a:pt x="3549" y="0"/>
                    </a:moveTo>
                    <a:cubicBezTo>
                      <a:pt x="2886" y="0"/>
                      <a:pt x="2240" y="27"/>
                      <a:pt x="1606" y="223"/>
                    </a:cubicBezTo>
                    <a:cubicBezTo>
                      <a:pt x="1080" y="390"/>
                      <a:pt x="613" y="754"/>
                      <a:pt x="330" y="1229"/>
                    </a:cubicBezTo>
                    <a:cubicBezTo>
                      <a:pt x="47" y="1706"/>
                      <a:pt x="0" y="2243"/>
                      <a:pt x="44" y="2796"/>
                    </a:cubicBezTo>
                    <a:cubicBezTo>
                      <a:pt x="57" y="2942"/>
                      <a:pt x="140" y="4325"/>
                      <a:pt x="370" y="4856"/>
                    </a:cubicBezTo>
                    <a:cubicBezTo>
                      <a:pt x="594" y="4985"/>
                      <a:pt x="973" y="5059"/>
                      <a:pt x="1299" y="5059"/>
                    </a:cubicBezTo>
                    <a:cubicBezTo>
                      <a:pt x="1424" y="5059"/>
                      <a:pt x="1542" y="5048"/>
                      <a:pt x="1640" y="5025"/>
                    </a:cubicBezTo>
                    <a:cubicBezTo>
                      <a:pt x="1986" y="4942"/>
                      <a:pt x="2320" y="4732"/>
                      <a:pt x="2520" y="4402"/>
                    </a:cubicBezTo>
                    <a:lnTo>
                      <a:pt x="2520" y="4402"/>
                    </a:lnTo>
                    <a:cubicBezTo>
                      <a:pt x="2359" y="4497"/>
                      <a:pt x="2173" y="4566"/>
                      <a:pt x="1991" y="4566"/>
                    </a:cubicBezTo>
                    <a:cubicBezTo>
                      <a:pt x="1906" y="4566"/>
                      <a:pt x="1821" y="4551"/>
                      <a:pt x="1740" y="4516"/>
                    </a:cubicBezTo>
                    <a:cubicBezTo>
                      <a:pt x="1483" y="4405"/>
                      <a:pt x="1303" y="4142"/>
                      <a:pt x="1297" y="3865"/>
                    </a:cubicBezTo>
                    <a:cubicBezTo>
                      <a:pt x="1293" y="3589"/>
                      <a:pt x="1470" y="3316"/>
                      <a:pt x="1726" y="3213"/>
                    </a:cubicBezTo>
                    <a:cubicBezTo>
                      <a:pt x="1802" y="3182"/>
                      <a:pt x="1882" y="3168"/>
                      <a:pt x="1961" y="3168"/>
                    </a:cubicBezTo>
                    <a:cubicBezTo>
                      <a:pt x="2152" y="3168"/>
                      <a:pt x="2341" y="3252"/>
                      <a:pt x="2466" y="3402"/>
                    </a:cubicBezTo>
                    <a:cubicBezTo>
                      <a:pt x="2476" y="3133"/>
                      <a:pt x="2672" y="2849"/>
                      <a:pt x="2909" y="2719"/>
                    </a:cubicBezTo>
                    <a:cubicBezTo>
                      <a:pt x="3146" y="2589"/>
                      <a:pt x="3419" y="2539"/>
                      <a:pt x="3686" y="2479"/>
                    </a:cubicBezTo>
                    <a:cubicBezTo>
                      <a:pt x="4029" y="2403"/>
                      <a:pt x="4376" y="2299"/>
                      <a:pt x="4679" y="2116"/>
                    </a:cubicBezTo>
                    <a:cubicBezTo>
                      <a:pt x="4982" y="1933"/>
                      <a:pt x="5242" y="1660"/>
                      <a:pt x="5348" y="1323"/>
                    </a:cubicBezTo>
                    <a:cubicBezTo>
                      <a:pt x="5459" y="986"/>
                      <a:pt x="5392" y="583"/>
                      <a:pt x="5142" y="334"/>
                    </a:cubicBezTo>
                    <a:cubicBezTo>
                      <a:pt x="4948" y="143"/>
                      <a:pt x="4669" y="80"/>
                      <a:pt x="4399" y="40"/>
                    </a:cubicBezTo>
                    <a:cubicBezTo>
                      <a:pt x="4122" y="0"/>
                      <a:pt x="3852" y="0"/>
                      <a:pt x="35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7"/>
              <p:cNvSpPr/>
              <p:nvPr/>
            </p:nvSpPr>
            <p:spPr>
              <a:xfrm>
                <a:off x="5928408" y="1437402"/>
                <a:ext cx="38333" cy="27146"/>
              </a:xfrm>
              <a:custGeom>
                <a:rect b="b" l="l" r="r" t="t"/>
                <a:pathLst>
                  <a:path extrusionOk="0" h="364" w="514">
                    <a:moveTo>
                      <a:pt x="210" y="0"/>
                    </a:moveTo>
                    <a:lnTo>
                      <a:pt x="0" y="36"/>
                    </a:lnTo>
                    <a:cubicBezTo>
                      <a:pt x="17" y="150"/>
                      <a:pt x="87" y="250"/>
                      <a:pt x="187" y="310"/>
                    </a:cubicBezTo>
                    <a:cubicBezTo>
                      <a:pt x="247" y="343"/>
                      <a:pt x="317" y="363"/>
                      <a:pt x="387" y="363"/>
                    </a:cubicBezTo>
                    <a:cubicBezTo>
                      <a:pt x="430" y="363"/>
                      <a:pt x="474" y="356"/>
                      <a:pt x="514" y="343"/>
                    </a:cubicBezTo>
                    <a:lnTo>
                      <a:pt x="443" y="140"/>
                    </a:lnTo>
                    <a:cubicBezTo>
                      <a:pt x="426" y="146"/>
                      <a:pt x="408" y="149"/>
                      <a:pt x="390" y="149"/>
                    </a:cubicBezTo>
                    <a:cubicBezTo>
                      <a:pt x="357" y="149"/>
                      <a:pt x="324" y="140"/>
                      <a:pt x="297" y="124"/>
                    </a:cubicBezTo>
                    <a:cubicBezTo>
                      <a:pt x="254" y="96"/>
                      <a:pt x="220" y="50"/>
                      <a:pt x="210"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7"/>
              <p:cNvSpPr/>
              <p:nvPr/>
            </p:nvSpPr>
            <p:spPr>
              <a:xfrm>
                <a:off x="5926916" y="1332025"/>
                <a:ext cx="15438" cy="26699"/>
              </a:xfrm>
              <a:custGeom>
                <a:rect b="b" l="l" r="r" t="t"/>
                <a:pathLst>
                  <a:path extrusionOk="0" h="358" w="207">
                    <a:moveTo>
                      <a:pt x="93" y="0"/>
                    </a:moveTo>
                    <a:cubicBezTo>
                      <a:pt x="92" y="0"/>
                      <a:pt x="91" y="0"/>
                      <a:pt x="90" y="0"/>
                    </a:cubicBezTo>
                    <a:cubicBezTo>
                      <a:pt x="37" y="3"/>
                      <a:pt x="0" y="87"/>
                      <a:pt x="7" y="187"/>
                    </a:cubicBezTo>
                    <a:cubicBezTo>
                      <a:pt x="14" y="283"/>
                      <a:pt x="60" y="357"/>
                      <a:pt x="111" y="357"/>
                    </a:cubicBezTo>
                    <a:cubicBezTo>
                      <a:pt x="113" y="357"/>
                      <a:pt x="115" y="357"/>
                      <a:pt x="117" y="357"/>
                    </a:cubicBezTo>
                    <a:cubicBezTo>
                      <a:pt x="170" y="354"/>
                      <a:pt x="207" y="270"/>
                      <a:pt x="200" y="174"/>
                    </a:cubicBezTo>
                    <a:cubicBezTo>
                      <a:pt x="194" y="76"/>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7"/>
              <p:cNvSpPr/>
              <p:nvPr/>
            </p:nvSpPr>
            <p:spPr>
              <a:xfrm>
                <a:off x="5897309" y="1291082"/>
                <a:ext cx="54740" cy="27817"/>
              </a:xfrm>
              <a:custGeom>
                <a:rect b="b" l="l" r="r" t="t"/>
                <a:pathLst>
                  <a:path extrusionOk="0" h="373" w="734">
                    <a:moveTo>
                      <a:pt x="553" y="1"/>
                    </a:moveTo>
                    <a:cubicBezTo>
                      <a:pt x="527" y="1"/>
                      <a:pt x="500" y="4"/>
                      <a:pt x="474" y="9"/>
                    </a:cubicBezTo>
                    <a:cubicBezTo>
                      <a:pt x="337" y="29"/>
                      <a:pt x="204" y="86"/>
                      <a:pt x="91" y="169"/>
                    </a:cubicBezTo>
                    <a:cubicBezTo>
                      <a:pt x="64" y="189"/>
                      <a:pt x="37" y="209"/>
                      <a:pt x="21" y="239"/>
                    </a:cubicBezTo>
                    <a:cubicBezTo>
                      <a:pt x="4" y="269"/>
                      <a:pt x="1" y="306"/>
                      <a:pt x="21" y="332"/>
                    </a:cubicBezTo>
                    <a:cubicBezTo>
                      <a:pt x="40" y="364"/>
                      <a:pt x="76" y="372"/>
                      <a:pt x="113" y="372"/>
                    </a:cubicBezTo>
                    <a:cubicBezTo>
                      <a:pt x="127" y="372"/>
                      <a:pt x="141" y="371"/>
                      <a:pt x="154" y="369"/>
                    </a:cubicBezTo>
                    <a:cubicBezTo>
                      <a:pt x="264" y="356"/>
                      <a:pt x="734" y="283"/>
                      <a:pt x="727" y="126"/>
                    </a:cubicBezTo>
                    <a:cubicBezTo>
                      <a:pt x="724" y="76"/>
                      <a:pt x="680" y="29"/>
                      <a:pt x="631" y="13"/>
                    </a:cubicBezTo>
                    <a:cubicBezTo>
                      <a:pt x="606" y="4"/>
                      <a:pt x="580" y="1"/>
                      <a:pt x="5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7"/>
              <p:cNvSpPr/>
              <p:nvPr/>
            </p:nvSpPr>
            <p:spPr>
              <a:xfrm>
                <a:off x="6169738" y="4313231"/>
                <a:ext cx="679252" cy="318446"/>
              </a:xfrm>
              <a:custGeom>
                <a:rect b="b" l="l" r="r" t="t"/>
                <a:pathLst>
                  <a:path extrusionOk="0" h="4270" w="9108">
                    <a:moveTo>
                      <a:pt x="0" y="0"/>
                    </a:moveTo>
                    <a:lnTo>
                      <a:pt x="997" y="4269"/>
                    </a:lnTo>
                    <a:lnTo>
                      <a:pt x="9084" y="4269"/>
                    </a:lnTo>
                    <a:cubicBezTo>
                      <a:pt x="9107" y="3689"/>
                      <a:pt x="8718" y="3159"/>
                      <a:pt x="8215" y="2866"/>
                    </a:cubicBezTo>
                    <a:cubicBezTo>
                      <a:pt x="7711" y="2570"/>
                      <a:pt x="7124" y="2463"/>
                      <a:pt x="6555" y="2339"/>
                    </a:cubicBezTo>
                    <a:cubicBezTo>
                      <a:pt x="5982" y="2216"/>
                      <a:pt x="5399" y="2067"/>
                      <a:pt x="4939" y="1707"/>
                    </a:cubicBezTo>
                    <a:cubicBezTo>
                      <a:pt x="4439" y="1320"/>
                      <a:pt x="4199" y="743"/>
                      <a:pt x="4085" y="67"/>
                    </a:cubicBezTo>
                    <a:lnTo>
                      <a:pt x="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7"/>
              <p:cNvSpPr/>
              <p:nvPr/>
            </p:nvSpPr>
            <p:spPr>
              <a:xfrm>
                <a:off x="5437543" y="4313231"/>
                <a:ext cx="673062" cy="318446"/>
              </a:xfrm>
              <a:custGeom>
                <a:rect b="b" l="l" r="r" t="t"/>
                <a:pathLst>
                  <a:path extrusionOk="0" h="4270" w="9025">
                    <a:moveTo>
                      <a:pt x="258" y="0"/>
                    </a:moveTo>
                    <a:lnTo>
                      <a:pt x="1" y="4269"/>
                    </a:lnTo>
                    <a:lnTo>
                      <a:pt x="9002" y="4269"/>
                    </a:lnTo>
                    <a:cubicBezTo>
                      <a:pt x="9025" y="3689"/>
                      <a:pt x="8635" y="3159"/>
                      <a:pt x="8131" y="2866"/>
                    </a:cubicBezTo>
                    <a:cubicBezTo>
                      <a:pt x="7628" y="2570"/>
                      <a:pt x="7042" y="2463"/>
                      <a:pt x="6469" y="2339"/>
                    </a:cubicBezTo>
                    <a:cubicBezTo>
                      <a:pt x="5899" y="2216"/>
                      <a:pt x="5316" y="2067"/>
                      <a:pt x="4856" y="1707"/>
                    </a:cubicBezTo>
                    <a:cubicBezTo>
                      <a:pt x="4357" y="1320"/>
                      <a:pt x="4117" y="743"/>
                      <a:pt x="4003" y="67"/>
                    </a:cubicBezTo>
                    <a:lnTo>
                      <a:pt x="2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7"/>
              <p:cNvSpPr/>
              <p:nvPr/>
            </p:nvSpPr>
            <p:spPr>
              <a:xfrm>
                <a:off x="5521815" y="4313753"/>
                <a:ext cx="38109" cy="318595"/>
              </a:xfrm>
              <a:custGeom>
                <a:rect b="b" l="l" r="r" t="t"/>
                <a:pathLst>
                  <a:path extrusionOk="0" h="4272" w="511">
                    <a:moveTo>
                      <a:pt x="240" y="0"/>
                    </a:moveTo>
                    <a:lnTo>
                      <a:pt x="0" y="4255"/>
                    </a:lnTo>
                    <a:lnTo>
                      <a:pt x="267" y="4272"/>
                    </a:lnTo>
                    <a:lnTo>
                      <a:pt x="511" y="13"/>
                    </a:lnTo>
                    <a:lnTo>
                      <a:pt x="2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7"/>
              <p:cNvSpPr/>
              <p:nvPr/>
            </p:nvSpPr>
            <p:spPr>
              <a:xfrm>
                <a:off x="6248193" y="4311963"/>
                <a:ext cx="94788" cy="322175"/>
              </a:xfrm>
              <a:custGeom>
                <a:rect b="b" l="l" r="r" t="t"/>
                <a:pathLst>
                  <a:path extrusionOk="0" h="4320" w="1271">
                    <a:moveTo>
                      <a:pt x="261" y="0"/>
                    </a:moveTo>
                    <a:lnTo>
                      <a:pt x="1" y="60"/>
                    </a:lnTo>
                    <a:lnTo>
                      <a:pt x="1008" y="4319"/>
                    </a:lnTo>
                    <a:lnTo>
                      <a:pt x="1271" y="4256"/>
                    </a:lnTo>
                    <a:lnTo>
                      <a:pt x="2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7"/>
              <p:cNvSpPr/>
              <p:nvPr/>
            </p:nvSpPr>
            <p:spPr>
              <a:xfrm>
                <a:off x="5406295" y="2436656"/>
                <a:ext cx="1214495" cy="1938045"/>
              </a:xfrm>
              <a:custGeom>
                <a:rect b="b" l="l" r="r" t="t"/>
                <a:pathLst>
                  <a:path extrusionOk="0" h="25987" w="16285">
                    <a:moveTo>
                      <a:pt x="1217" y="1"/>
                    </a:moveTo>
                    <a:lnTo>
                      <a:pt x="986" y="4889"/>
                    </a:lnTo>
                    <a:lnTo>
                      <a:pt x="0" y="25986"/>
                    </a:lnTo>
                    <a:lnTo>
                      <a:pt x="6924" y="25986"/>
                    </a:lnTo>
                    <a:lnTo>
                      <a:pt x="7008" y="20281"/>
                    </a:lnTo>
                    <a:lnTo>
                      <a:pt x="7064" y="16289"/>
                    </a:lnTo>
                    <a:lnTo>
                      <a:pt x="7601" y="18665"/>
                    </a:lnTo>
                    <a:lnTo>
                      <a:pt x="9257" y="25986"/>
                    </a:lnTo>
                    <a:lnTo>
                      <a:pt x="16285" y="25986"/>
                    </a:lnTo>
                    <a:lnTo>
                      <a:pt x="10134" y="1847"/>
                    </a:lnTo>
                    <a:lnTo>
                      <a:pt x="9664" y="1"/>
                    </a:ln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7"/>
              <p:cNvSpPr/>
              <p:nvPr/>
            </p:nvSpPr>
            <p:spPr>
              <a:xfrm>
                <a:off x="5755166" y="2865099"/>
                <a:ext cx="178016" cy="1084133"/>
              </a:xfrm>
              <a:custGeom>
                <a:rect b="b" l="l" r="r" t="t"/>
                <a:pathLst>
                  <a:path extrusionOk="0" h="14537" w="2387">
                    <a:moveTo>
                      <a:pt x="1" y="0"/>
                    </a:moveTo>
                    <a:lnTo>
                      <a:pt x="2330" y="14536"/>
                    </a:lnTo>
                    <a:lnTo>
                      <a:pt x="2386" y="10544"/>
                    </a:lnTo>
                    <a:lnTo>
                      <a:pt x="1" y="0"/>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7"/>
              <p:cNvSpPr/>
              <p:nvPr/>
            </p:nvSpPr>
            <p:spPr>
              <a:xfrm>
                <a:off x="5136625" y="1660535"/>
                <a:ext cx="1116425" cy="1140737"/>
              </a:xfrm>
              <a:custGeom>
                <a:rect b="b" l="l" r="r" t="t"/>
                <a:pathLst>
                  <a:path extrusionOk="0" h="15296" w="14970">
                    <a:moveTo>
                      <a:pt x="6148" y="0"/>
                    </a:moveTo>
                    <a:cubicBezTo>
                      <a:pt x="6148" y="0"/>
                      <a:pt x="3243" y="847"/>
                      <a:pt x="2703" y="1454"/>
                    </a:cubicBezTo>
                    <a:cubicBezTo>
                      <a:pt x="2197" y="2023"/>
                      <a:pt x="0" y="6829"/>
                      <a:pt x="200" y="8518"/>
                    </a:cubicBezTo>
                    <a:cubicBezTo>
                      <a:pt x="357" y="9801"/>
                      <a:pt x="2813" y="13044"/>
                      <a:pt x="3986" y="14530"/>
                    </a:cubicBezTo>
                    <a:cubicBezTo>
                      <a:pt x="4359" y="14999"/>
                      <a:pt x="4602" y="15296"/>
                      <a:pt x="4602" y="15296"/>
                    </a:cubicBezTo>
                    <a:lnTo>
                      <a:pt x="4833" y="10408"/>
                    </a:lnTo>
                    <a:lnTo>
                      <a:pt x="14970" y="10408"/>
                    </a:lnTo>
                    <a:lnTo>
                      <a:pt x="9224" y="0"/>
                    </a:lnTo>
                    <a:close/>
                  </a:path>
                </a:pathLst>
              </a:cu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7"/>
              <p:cNvSpPr/>
              <p:nvPr/>
            </p:nvSpPr>
            <p:spPr>
              <a:xfrm>
                <a:off x="6678427" y="2275197"/>
                <a:ext cx="273401" cy="213217"/>
              </a:xfrm>
              <a:custGeom>
                <a:rect b="b" l="l" r="r" t="t"/>
                <a:pathLst>
                  <a:path extrusionOk="0" h="2859" w="3666">
                    <a:moveTo>
                      <a:pt x="2173" y="0"/>
                    </a:moveTo>
                    <a:cubicBezTo>
                      <a:pt x="1896" y="0"/>
                      <a:pt x="1556" y="36"/>
                      <a:pt x="1243" y="93"/>
                    </a:cubicBezTo>
                    <a:cubicBezTo>
                      <a:pt x="786" y="173"/>
                      <a:pt x="254" y="196"/>
                      <a:pt x="254" y="196"/>
                    </a:cubicBezTo>
                    <a:lnTo>
                      <a:pt x="0" y="2858"/>
                    </a:lnTo>
                    <a:cubicBezTo>
                      <a:pt x="0" y="2858"/>
                      <a:pt x="2919" y="2695"/>
                      <a:pt x="3103" y="2372"/>
                    </a:cubicBezTo>
                    <a:cubicBezTo>
                      <a:pt x="3213" y="2179"/>
                      <a:pt x="3059" y="2092"/>
                      <a:pt x="3059" y="2092"/>
                    </a:cubicBezTo>
                    <a:lnTo>
                      <a:pt x="3059" y="2092"/>
                    </a:lnTo>
                    <a:cubicBezTo>
                      <a:pt x="3059" y="2092"/>
                      <a:pt x="3069" y="2093"/>
                      <a:pt x="3085" y="2093"/>
                    </a:cubicBezTo>
                    <a:cubicBezTo>
                      <a:pt x="3160" y="2093"/>
                      <a:pt x="3375" y="2081"/>
                      <a:pt x="3446" y="1955"/>
                    </a:cubicBezTo>
                    <a:cubicBezTo>
                      <a:pt x="3536" y="1803"/>
                      <a:pt x="3406" y="1675"/>
                      <a:pt x="3406" y="1675"/>
                    </a:cubicBezTo>
                    <a:cubicBezTo>
                      <a:pt x="3406" y="1675"/>
                      <a:pt x="3666" y="1652"/>
                      <a:pt x="3626" y="1419"/>
                    </a:cubicBezTo>
                    <a:cubicBezTo>
                      <a:pt x="3582" y="1159"/>
                      <a:pt x="2776" y="863"/>
                      <a:pt x="1963" y="626"/>
                    </a:cubicBezTo>
                    <a:lnTo>
                      <a:pt x="1963" y="626"/>
                    </a:lnTo>
                    <a:cubicBezTo>
                      <a:pt x="1979" y="627"/>
                      <a:pt x="1996" y="627"/>
                      <a:pt x="2011" y="627"/>
                    </a:cubicBezTo>
                    <a:cubicBezTo>
                      <a:pt x="2511" y="627"/>
                      <a:pt x="2785" y="435"/>
                      <a:pt x="2753" y="170"/>
                    </a:cubicBezTo>
                    <a:cubicBezTo>
                      <a:pt x="2738" y="49"/>
                      <a:pt x="2498" y="0"/>
                      <a:pt x="2173" y="0"/>
                    </a:cubicBez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7"/>
              <p:cNvSpPr/>
              <p:nvPr/>
            </p:nvSpPr>
            <p:spPr>
              <a:xfrm>
                <a:off x="6843690" y="2364092"/>
                <a:ext cx="92551" cy="43106"/>
              </a:xfrm>
              <a:custGeom>
                <a:rect b="b" l="l" r="r" t="t"/>
                <a:pathLst>
                  <a:path extrusionOk="0" h="578" w="1241">
                    <a:moveTo>
                      <a:pt x="37" y="0"/>
                    </a:moveTo>
                    <a:lnTo>
                      <a:pt x="0" y="214"/>
                    </a:lnTo>
                    <a:cubicBezTo>
                      <a:pt x="653" y="324"/>
                      <a:pt x="1133" y="577"/>
                      <a:pt x="1140" y="577"/>
                    </a:cubicBezTo>
                    <a:lnTo>
                      <a:pt x="1240" y="387"/>
                    </a:lnTo>
                    <a:cubicBezTo>
                      <a:pt x="1220" y="377"/>
                      <a:pt x="727" y="117"/>
                      <a:pt x="37"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7"/>
              <p:cNvSpPr/>
              <p:nvPr/>
            </p:nvSpPr>
            <p:spPr>
              <a:xfrm>
                <a:off x="6833025" y="2405855"/>
                <a:ext cx="76069" cy="32889"/>
              </a:xfrm>
              <a:custGeom>
                <a:rect b="b" l="l" r="r" t="t"/>
                <a:pathLst>
                  <a:path extrusionOk="0" h="441" w="1020">
                    <a:moveTo>
                      <a:pt x="33" y="0"/>
                    </a:moveTo>
                    <a:lnTo>
                      <a:pt x="0" y="214"/>
                    </a:lnTo>
                    <a:cubicBezTo>
                      <a:pt x="460" y="280"/>
                      <a:pt x="950" y="440"/>
                      <a:pt x="953" y="440"/>
                    </a:cubicBezTo>
                    <a:lnTo>
                      <a:pt x="1020" y="237"/>
                    </a:lnTo>
                    <a:cubicBezTo>
                      <a:pt x="1000" y="231"/>
                      <a:pt x="510" y="71"/>
                      <a:pt x="33"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7"/>
              <p:cNvSpPr/>
              <p:nvPr/>
            </p:nvSpPr>
            <p:spPr>
              <a:xfrm>
                <a:off x="6007385" y="2436656"/>
                <a:ext cx="154674" cy="137745"/>
              </a:xfrm>
              <a:custGeom>
                <a:rect b="b" l="l" r="r" t="t"/>
                <a:pathLst>
                  <a:path extrusionOk="0" h="1847" w="2074">
                    <a:moveTo>
                      <a:pt x="1" y="1"/>
                    </a:moveTo>
                    <a:cubicBezTo>
                      <a:pt x="310" y="597"/>
                      <a:pt x="694" y="1107"/>
                      <a:pt x="1164" y="1387"/>
                    </a:cubicBezTo>
                    <a:cubicBezTo>
                      <a:pt x="1444" y="1553"/>
                      <a:pt x="1750" y="1707"/>
                      <a:pt x="2074" y="1847"/>
                    </a:cubicBezTo>
                    <a:lnTo>
                      <a:pt x="1604" y="1"/>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7"/>
              <p:cNvSpPr/>
              <p:nvPr/>
            </p:nvSpPr>
            <p:spPr>
              <a:xfrm>
                <a:off x="5922665" y="2152145"/>
                <a:ext cx="287869" cy="284588"/>
              </a:xfrm>
              <a:custGeom>
                <a:rect b="b" l="l" r="r" t="t"/>
                <a:pathLst>
                  <a:path extrusionOk="0" h="3816" w="3860">
                    <a:moveTo>
                      <a:pt x="0" y="0"/>
                    </a:moveTo>
                    <a:cubicBezTo>
                      <a:pt x="1" y="0"/>
                      <a:pt x="300" y="2216"/>
                      <a:pt x="1137" y="3816"/>
                    </a:cubicBezTo>
                    <a:lnTo>
                      <a:pt x="3859" y="3816"/>
                    </a:lnTo>
                    <a:lnTo>
                      <a:pt x="0" y="0"/>
                    </a:lnTo>
                    <a:close/>
                  </a:path>
                </a:pathLst>
              </a:custGeom>
              <a:solidFill>
                <a:srgbClr val="B57C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7"/>
              <p:cNvSpPr/>
              <p:nvPr/>
            </p:nvSpPr>
            <p:spPr>
              <a:xfrm>
                <a:off x="5824522" y="1660535"/>
                <a:ext cx="912157" cy="883296"/>
              </a:xfrm>
              <a:custGeom>
                <a:rect b="b" l="l" r="r" t="t"/>
                <a:pathLst>
                  <a:path extrusionOk="0" h="11844" w="12231">
                    <a:moveTo>
                      <a:pt x="0" y="0"/>
                    </a:moveTo>
                    <a:lnTo>
                      <a:pt x="1316" y="6592"/>
                    </a:lnTo>
                    <a:cubicBezTo>
                      <a:pt x="1316" y="6592"/>
                      <a:pt x="2319" y="10334"/>
                      <a:pt x="4282" y="11300"/>
                    </a:cubicBezTo>
                    <a:cubicBezTo>
                      <a:pt x="5140" y="11722"/>
                      <a:pt x="6629" y="11843"/>
                      <a:pt x="8065" y="11843"/>
                    </a:cubicBezTo>
                    <a:cubicBezTo>
                      <a:pt x="10036" y="11843"/>
                      <a:pt x="11907" y="11614"/>
                      <a:pt x="11907" y="11614"/>
                    </a:cubicBezTo>
                    <a:lnTo>
                      <a:pt x="12230" y="7578"/>
                    </a:lnTo>
                    <a:lnTo>
                      <a:pt x="7165" y="6929"/>
                    </a:lnTo>
                    <a:cubicBezTo>
                      <a:pt x="7165" y="6929"/>
                      <a:pt x="4966" y="1657"/>
                      <a:pt x="3582" y="947"/>
                    </a:cubicBezTo>
                    <a:cubicBezTo>
                      <a:pt x="2196" y="237"/>
                      <a:pt x="0" y="0"/>
                      <a:pt x="0" y="0"/>
                    </a:cubicBezTo>
                    <a:close/>
                  </a:path>
                </a:pathLst>
              </a:cu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7"/>
              <p:cNvSpPr/>
              <p:nvPr/>
            </p:nvSpPr>
            <p:spPr>
              <a:xfrm>
                <a:off x="5433814" y="2152145"/>
                <a:ext cx="78157" cy="649123"/>
              </a:xfrm>
              <a:custGeom>
                <a:rect b="b" l="l" r="r" t="t"/>
                <a:pathLst>
                  <a:path extrusionOk="0" h="8704" w="1048">
                    <a:moveTo>
                      <a:pt x="1047" y="0"/>
                    </a:moveTo>
                    <a:lnTo>
                      <a:pt x="1" y="7938"/>
                    </a:lnTo>
                    <a:cubicBezTo>
                      <a:pt x="374" y="8407"/>
                      <a:pt x="617" y="8704"/>
                      <a:pt x="617" y="8704"/>
                    </a:cubicBezTo>
                    <a:lnTo>
                      <a:pt x="854" y="3816"/>
                    </a:lnTo>
                    <a:lnTo>
                      <a:pt x="1047" y="0"/>
                    </a:lnTo>
                    <a:close/>
                  </a:path>
                </a:pathLst>
              </a:custGeom>
              <a:solidFill>
                <a:srgbClr val="B57C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C6150"/>
                  </a:solidFill>
                </a:endParaRPr>
              </a:p>
            </p:txBody>
          </p:sp>
          <p:sp>
            <p:nvSpPr>
              <p:cNvPr id="1228" name="Google Shape;1228;p57"/>
              <p:cNvSpPr/>
              <p:nvPr/>
            </p:nvSpPr>
            <p:spPr>
              <a:xfrm>
                <a:off x="5809607" y="2632718"/>
                <a:ext cx="311212" cy="328663"/>
              </a:xfrm>
              <a:custGeom>
                <a:rect b="b" l="l" r="r" t="t"/>
                <a:pathLst>
                  <a:path extrusionOk="0" h="4407" w="4173">
                    <a:moveTo>
                      <a:pt x="3266" y="217"/>
                    </a:moveTo>
                    <a:lnTo>
                      <a:pt x="3933" y="2877"/>
                    </a:lnTo>
                    <a:lnTo>
                      <a:pt x="2493" y="4127"/>
                    </a:lnTo>
                    <a:lnTo>
                      <a:pt x="803" y="2853"/>
                    </a:lnTo>
                    <a:lnTo>
                      <a:pt x="263" y="217"/>
                    </a:lnTo>
                    <a:close/>
                    <a:moveTo>
                      <a:pt x="0" y="1"/>
                    </a:moveTo>
                    <a:lnTo>
                      <a:pt x="610" y="2977"/>
                    </a:lnTo>
                    <a:lnTo>
                      <a:pt x="2503" y="4406"/>
                    </a:lnTo>
                    <a:lnTo>
                      <a:pt x="4172" y="2953"/>
                    </a:lnTo>
                    <a:lnTo>
                      <a:pt x="3436" y="1"/>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7"/>
              <p:cNvSpPr/>
              <p:nvPr/>
            </p:nvSpPr>
            <p:spPr>
              <a:xfrm>
                <a:off x="5467373" y="2632718"/>
                <a:ext cx="167352" cy="336568"/>
              </a:xfrm>
              <a:custGeom>
                <a:rect b="b" l="l" r="r" t="t"/>
                <a:pathLst>
                  <a:path extrusionOk="0" h="4513" w="2244">
                    <a:moveTo>
                      <a:pt x="270" y="1"/>
                    </a:moveTo>
                    <a:lnTo>
                      <a:pt x="270" y="217"/>
                    </a:lnTo>
                    <a:lnTo>
                      <a:pt x="2030" y="217"/>
                    </a:lnTo>
                    <a:lnTo>
                      <a:pt x="2030" y="2860"/>
                    </a:lnTo>
                    <a:lnTo>
                      <a:pt x="1" y="4339"/>
                    </a:lnTo>
                    <a:lnTo>
                      <a:pt x="130" y="4513"/>
                    </a:lnTo>
                    <a:lnTo>
                      <a:pt x="2243" y="2970"/>
                    </a:lnTo>
                    <a:lnTo>
                      <a:pt x="2243" y="1"/>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7"/>
              <p:cNvSpPr/>
              <p:nvPr/>
            </p:nvSpPr>
            <p:spPr>
              <a:xfrm>
                <a:off x="6002463" y="2336872"/>
                <a:ext cx="240140" cy="192112"/>
              </a:xfrm>
              <a:custGeom>
                <a:rect b="b" l="l" r="r" t="t"/>
                <a:pathLst>
                  <a:path extrusionOk="0" h="2576" w="3220">
                    <a:moveTo>
                      <a:pt x="1010" y="1"/>
                    </a:moveTo>
                    <a:cubicBezTo>
                      <a:pt x="951" y="1"/>
                      <a:pt x="891" y="2"/>
                      <a:pt x="830" y="6"/>
                    </a:cubicBezTo>
                    <a:cubicBezTo>
                      <a:pt x="364" y="29"/>
                      <a:pt x="13" y="136"/>
                      <a:pt x="1" y="142"/>
                    </a:cubicBezTo>
                    <a:lnTo>
                      <a:pt x="81" y="399"/>
                    </a:lnTo>
                    <a:cubicBezTo>
                      <a:pt x="88" y="397"/>
                      <a:pt x="501" y="270"/>
                      <a:pt x="1009" y="270"/>
                    </a:cubicBezTo>
                    <a:cubicBezTo>
                      <a:pt x="1405" y="270"/>
                      <a:pt x="1859" y="348"/>
                      <a:pt x="2223" y="622"/>
                    </a:cubicBezTo>
                    <a:cubicBezTo>
                      <a:pt x="2709" y="988"/>
                      <a:pt x="2946" y="1645"/>
                      <a:pt x="2926" y="2568"/>
                    </a:cubicBezTo>
                    <a:lnTo>
                      <a:pt x="3192" y="2575"/>
                    </a:lnTo>
                    <a:cubicBezTo>
                      <a:pt x="3220" y="1559"/>
                      <a:pt x="2946" y="828"/>
                      <a:pt x="2383" y="405"/>
                    </a:cubicBezTo>
                    <a:cubicBezTo>
                      <a:pt x="2031" y="140"/>
                      <a:pt x="1559" y="1"/>
                      <a:pt x="10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C6150"/>
                  </a:solidFill>
                </a:endParaRPr>
              </a:p>
            </p:txBody>
          </p:sp>
          <p:sp>
            <p:nvSpPr>
              <p:cNvPr id="1231" name="Google Shape;1231;p57"/>
              <p:cNvSpPr/>
              <p:nvPr/>
            </p:nvSpPr>
            <p:spPr>
              <a:xfrm>
                <a:off x="5728840" y="1347611"/>
                <a:ext cx="40048" cy="55038"/>
              </a:xfrm>
              <a:custGeom>
                <a:rect b="b" l="l" r="r" t="t"/>
                <a:pathLst>
                  <a:path extrusionOk="0" h="738" w="537">
                    <a:moveTo>
                      <a:pt x="434" y="1"/>
                    </a:moveTo>
                    <a:lnTo>
                      <a:pt x="0" y="38"/>
                    </a:lnTo>
                    <a:lnTo>
                      <a:pt x="20" y="254"/>
                    </a:lnTo>
                    <a:lnTo>
                      <a:pt x="280" y="231"/>
                    </a:lnTo>
                    <a:lnTo>
                      <a:pt x="280" y="231"/>
                    </a:lnTo>
                    <a:cubicBezTo>
                      <a:pt x="234" y="401"/>
                      <a:pt x="237" y="585"/>
                      <a:pt x="294" y="737"/>
                    </a:cubicBezTo>
                    <a:lnTo>
                      <a:pt x="494" y="661"/>
                    </a:lnTo>
                    <a:cubicBezTo>
                      <a:pt x="440" y="511"/>
                      <a:pt x="457" y="314"/>
                      <a:pt x="537" y="157"/>
                    </a:cubicBezTo>
                    <a:lnTo>
                      <a:pt x="434"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7"/>
              <p:cNvSpPr/>
              <p:nvPr/>
            </p:nvSpPr>
            <p:spPr>
              <a:xfrm>
                <a:off x="7761433" y="1358872"/>
                <a:ext cx="301815" cy="495344"/>
              </a:xfrm>
              <a:custGeom>
                <a:rect b="b" l="l" r="r" t="t"/>
                <a:pathLst>
                  <a:path extrusionOk="0" h="6642" w="4047">
                    <a:moveTo>
                      <a:pt x="3103" y="0"/>
                    </a:moveTo>
                    <a:lnTo>
                      <a:pt x="1320" y="1513"/>
                    </a:lnTo>
                    <a:lnTo>
                      <a:pt x="380" y="2133"/>
                    </a:lnTo>
                    <a:lnTo>
                      <a:pt x="404" y="3549"/>
                    </a:lnTo>
                    <a:lnTo>
                      <a:pt x="417" y="4062"/>
                    </a:lnTo>
                    <a:lnTo>
                      <a:pt x="0" y="5462"/>
                    </a:lnTo>
                    <a:lnTo>
                      <a:pt x="1707" y="6641"/>
                    </a:lnTo>
                    <a:lnTo>
                      <a:pt x="4046" y="5075"/>
                    </a:lnTo>
                    <a:lnTo>
                      <a:pt x="3103" y="0"/>
                    </a:lnTo>
                    <a:close/>
                  </a:path>
                </a:pathLst>
              </a:custGeom>
              <a:solidFill>
                <a:srgbClr val="9E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7"/>
              <p:cNvSpPr/>
              <p:nvPr/>
            </p:nvSpPr>
            <p:spPr>
              <a:xfrm>
                <a:off x="7789772" y="1471707"/>
                <a:ext cx="121636" cy="151840"/>
              </a:xfrm>
              <a:custGeom>
                <a:rect b="b" l="l" r="r" t="t"/>
                <a:pathLst>
                  <a:path extrusionOk="0" h="2036" w="1631">
                    <a:moveTo>
                      <a:pt x="940" y="0"/>
                    </a:moveTo>
                    <a:lnTo>
                      <a:pt x="0" y="620"/>
                    </a:lnTo>
                    <a:lnTo>
                      <a:pt x="24" y="2036"/>
                    </a:lnTo>
                    <a:cubicBezTo>
                      <a:pt x="751" y="1729"/>
                      <a:pt x="1357" y="1126"/>
                      <a:pt x="1630" y="387"/>
                    </a:cubicBezTo>
                    <a:cubicBezTo>
                      <a:pt x="1394" y="256"/>
                      <a:pt x="1174" y="127"/>
                      <a:pt x="94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7"/>
              <p:cNvSpPr/>
              <p:nvPr/>
            </p:nvSpPr>
            <p:spPr>
              <a:xfrm>
                <a:off x="7664781" y="1072050"/>
                <a:ext cx="355213" cy="488930"/>
              </a:xfrm>
              <a:custGeom>
                <a:rect b="b" l="l" r="r" t="t"/>
                <a:pathLst>
                  <a:path extrusionOk="0" h="6556" w="4763">
                    <a:moveTo>
                      <a:pt x="2194" y="1"/>
                    </a:moveTo>
                    <a:cubicBezTo>
                      <a:pt x="1593" y="1"/>
                      <a:pt x="1109" y="322"/>
                      <a:pt x="744" y="817"/>
                    </a:cubicBezTo>
                    <a:cubicBezTo>
                      <a:pt x="647" y="950"/>
                      <a:pt x="557" y="1093"/>
                      <a:pt x="477" y="1247"/>
                    </a:cubicBezTo>
                    <a:cubicBezTo>
                      <a:pt x="477" y="1253"/>
                      <a:pt x="473" y="1256"/>
                      <a:pt x="470" y="1260"/>
                    </a:cubicBezTo>
                    <a:cubicBezTo>
                      <a:pt x="400" y="1396"/>
                      <a:pt x="337" y="1544"/>
                      <a:pt x="280" y="1693"/>
                    </a:cubicBezTo>
                    <a:cubicBezTo>
                      <a:pt x="87" y="2210"/>
                      <a:pt x="90" y="2926"/>
                      <a:pt x="57" y="3500"/>
                    </a:cubicBezTo>
                    <a:cubicBezTo>
                      <a:pt x="0" y="4555"/>
                      <a:pt x="100" y="5439"/>
                      <a:pt x="610" y="5949"/>
                    </a:cubicBezTo>
                    <a:cubicBezTo>
                      <a:pt x="1069" y="6404"/>
                      <a:pt x="1541" y="6556"/>
                      <a:pt x="1967" y="6556"/>
                    </a:cubicBezTo>
                    <a:cubicBezTo>
                      <a:pt x="2818" y="6556"/>
                      <a:pt x="3483" y="5949"/>
                      <a:pt x="3483" y="5949"/>
                    </a:cubicBezTo>
                    <a:lnTo>
                      <a:pt x="4592" y="3483"/>
                    </a:lnTo>
                    <a:lnTo>
                      <a:pt x="4679" y="3289"/>
                    </a:lnTo>
                    <a:lnTo>
                      <a:pt x="4692" y="3256"/>
                    </a:lnTo>
                    <a:lnTo>
                      <a:pt x="4759" y="3113"/>
                    </a:lnTo>
                    <a:lnTo>
                      <a:pt x="4759" y="3026"/>
                    </a:lnTo>
                    <a:lnTo>
                      <a:pt x="4759" y="2996"/>
                    </a:lnTo>
                    <a:cubicBezTo>
                      <a:pt x="4763" y="2670"/>
                      <a:pt x="4712" y="1730"/>
                      <a:pt x="4189" y="990"/>
                    </a:cubicBezTo>
                    <a:cubicBezTo>
                      <a:pt x="3829" y="481"/>
                      <a:pt x="3246" y="61"/>
                      <a:pt x="2299" y="4"/>
                    </a:cubicBezTo>
                    <a:cubicBezTo>
                      <a:pt x="2264" y="2"/>
                      <a:pt x="2229" y="1"/>
                      <a:pt x="2194" y="1"/>
                    </a:cubicBezTo>
                    <a:close/>
                  </a:path>
                </a:pathLst>
              </a:custGeom>
              <a:solidFill>
                <a:srgbClr val="9E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7"/>
              <p:cNvSpPr/>
              <p:nvPr/>
            </p:nvSpPr>
            <p:spPr>
              <a:xfrm>
                <a:off x="7746294" y="1294512"/>
                <a:ext cx="28638" cy="111643"/>
              </a:xfrm>
              <a:custGeom>
                <a:rect b="b" l="l" r="r" t="t"/>
                <a:pathLst>
                  <a:path extrusionOk="0" h="1497" w="384">
                    <a:moveTo>
                      <a:pt x="171" y="0"/>
                    </a:moveTo>
                    <a:lnTo>
                      <a:pt x="14" y="1100"/>
                    </a:lnTo>
                    <a:cubicBezTo>
                      <a:pt x="0" y="1197"/>
                      <a:pt x="27" y="1293"/>
                      <a:pt x="91" y="1369"/>
                    </a:cubicBezTo>
                    <a:cubicBezTo>
                      <a:pt x="151" y="1443"/>
                      <a:pt x="240" y="1489"/>
                      <a:pt x="337" y="1497"/>
                    </a:cubicBezTo>
                    <a:lnTo>
                      <a:pt x="351" y="1280"/>
                    </a:lnTo>
                    <a:cubicBezTo>
                      <a:pt x="314" y="1280"/>
                      <a:pt x="280" y="1260"/>
                      <a:pt x="257" y="1233"/>
                    </a:cubicBezTo>
                    <a:cubicBezTo>
                      <a:pt x="234" y="1203"/>
                      <a:pt x="223" y="1166"/>
                      <a:pt x="227" y="1129"/>
                    </a:cubicBezTo>
                    <a:lnTo>
                      <a:pt x="383" y="30"/>
                    </a:lnTo>
                    <a:lnTo>
                      <a:pt x="171"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7"/>
              <p:cNvSpPr/>
              <p:nvPr/>
            </p:nvSpPr>
            <p:spPr>
              <a:xfrm>
                <a:off x="7827582" y="1296451"/>
                <a:ext cx="16929" cy="22672"/>
              </a:xfrm>
              <a:custGeom>
                <a:rect b="b" l="l" r="r" t="t"/>
                <a:pathLst>
                  <a:path extrusionOk="0" h="304" w="227">
                    <a:moveTo>
                      <a:pt x="119" y="0"/>
                    </a:moveTo>
                    <a:cubicBezTo>
                      <a:pt x="61" y="0"/>
                      <a:pt x="10" y="63"/>
                      <a:pt x="4" y="144"/>
                    </a:cubicBezTo>
                    <a:cubicBezTo>
                      <a:pt x="0" y="227"/>
                      <a:pt x="44" y="300"/>
                      <a:pt x="104" y="304"/>
                    </a:cubicBezTo>
                    <a:cubicBezTo>
                      <a:pt x="105" y="304"/>
                      <a:pt x="106" y="304"/>
                      <a:pt x="108" y="304"/>
                    </a:cubicBezTo>
                    <a:cubicBezTo>
                      <a:pt x="166" y="304"/>
                      <a:pt x="216" y="239"/>
                      <a:pt x="220" y="157"/>
                    </a:cubicBezTo>
                    <a:cubicBezTo>
                      <a:pt x="227" y="74"/>
                      <a:pt x="184" y="4"/>
                      <a:pt x="124" y="1"/>
                    </a:cubicBezTo>
                    <a:cubicBezTo>
                      <a:pt x="122" y="0"/>
                      <a:pt x="121"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7"/>
              <p:cNvSpPr/>
              <p:nvPr/>
            </p:nvSpPr>
            <p:spPr>
              <a:xfrm>
                <a:off x="7704531" y="1288770"/>
                <a:ext cx="16929" cy="22895"/>
              </a:xfrm>
              <a:custGeom>
                <a:rect b="b" l="l" r="r" t="t"/>
                <a:pathLst>
                  <a:path extrusionOk="0" h="307" w="227">
                    <a:moveTo>
                      <a:pt x="119" y="0"/>
                    </a:moveTo>
                    <a:cubicBezTo>
                      <a:pt x="61" y="0"/>
                      <a:pt x="11" y="65"/>
                      <a:pt x="4" y="147"/>
                    </a:cubicBezTo>
                    <a:cubicBezTo>
                      <a:pt x="0" y="230"/>
                      <a:pt x="44" y="300"/>
                      <a:pt x="104" y="307"/>
                    </a:cubicBezTo>
                    <a:cubicBezTo>
                      <a:pt x="105" y="307"/>
                      <a:pt x="106" y="307"/>
                      <a:pt x="108" y="307"/>
                    </a:cubicBezTo>
                    <a:cubicBezTo>
                      <a:pt x="166" y="307"/>
                      <a:pt x="217" y="242"/>
                      <a:pt x="224" y="160"/>
                    </a:cubicBezTo>
                    <a:cubicBezTo>
                      <a:pt x="227" y="77"/>
                      <a:pt x="184" y="7"/>
                      <a:pt x="124" y="0"/>
                    </a:cubicBezTo>
                    <a:cubicBezTo>
                      <a:pt x="122" y="0"/>
                      <a:pt x="121"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7"/>
              <p:cNvSpPr/>
              <p:nvPr/>
            </p:nvSpPr>
            <p:spPr>
              <a:xfrm>
                <a:off x="7794023" y="1402052"/>
                <a:ext cx="31845" cy="34604"/>
              </a:xfrm>
              <a:custGeom>
                <a:rect b="b" l="l" r="r" t="t"/>
                <a:pathLst>
                  <a:path extrusionOk="0" h="464" w="427">
                    <a:moveTo>
                      <a:pt x="414" y="1"/>
                    </a:moveTo>
                    <a:lnTo>
                      <a:pt x="200" y="24"/>
                    </a:lnTo>
                    <a:cubicBezTo>
                      <a:pt x="206" y="81"/>
                      <a:pt x="186" y="141"/>
                      <a:pt x="150" y="181"/>
                    </a:cubicBezTo>
                    <a:cubicBezTo>
                      <a:pt x="114" y="224"/>
                      <a:pt x="57" y="247"/>
                      <a:pt x="0" y="247"/>
                    </a:cubicBezTo>
                    <a:lnTo>
                      <a:pt x="0" y="464"/>
                    </a:lnTo>
                    <a:cubicBezTo>
                      <a:pt x="117" y="464"/>
                      <a:pt x="234" y="410"/>
                      <a:pt x="310" y="324"/>
                    </a:cubicBezTo>
                    <a:cubicBezTo>
                      <a:pt x="390" y="238"/>
                      <a:pt x="426" y="118"/>
                      <a:pt x="414"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7"/>
              <p:cNvSpPr/>
              <p:nvPr/>
            </p:nvSpPr>
            <p:spPr>
              <a:xfrm>
                <a:off x="7809386" y="1247082"/>
                <a:ext cx="63689" cy="29160"/>
              </a:xfrm>
              <a:custGeom>
                <a:rect b="b" l="l" r="r" t="t"/>
                <a:pathLst>
                  <a:path extrusionOk="0" h="391" w="854">
                    <a:moveTo>
                      <a:pt x="315" y="1"/>
                    </a:moveTo>
                    <a:cubicBezTo>
                      <a:pt x="295" y="1"/>
                      <a:pt x="276" y="1"/>
                      <a:pt x="257" y="3"/>
                    </a:cubicBezTo>
                    <a:cubicBezTo>
                      <a:pt x="184" y="6"/>
                      <a:pt x="0" y="46"/>
                      <a:pt x="28" y="179"/>
                    </a:cubicBezTo>
                    <a:cubicBezTo>
                      <a:pt x="37" y="239"/>
                      <a:pt x="94" y="276"/>
                      <a:pt x="151" y="303"/>
                    </a:cubicBezTo>
                    <a:cubicBezTo>
                      <a:pt x="279" y="360"/>
                      <a:pt x="418" y="390"/>
                      <a:pt x="557" y="390"/>
                    </a:cubicBezTo>
                    <a:cubicBezTo>
                      <a:pt x="588" y="390"/>
                      <a:pt x="619" y="389"/>
                      <a:pt x="651" y="386"/>
                    </a:cubicBezTo>
                    <a:cubicBezTo>
                      <a:pt x="731" y="379"/>
                      <a:pt x="824" y="349"/>
                      <a:pt x="844" y="273"/>
                    </a:cubicBezTo>
                    <a:cubicBezTo>
                      <a:pt x="854" y="229"/>
                      <a:pt x="834" y="179"/>
                      <a:pt x="804" y="146"/>
                    </a:cubicBezTo>
                    <a:cubicBezTo>
                      <a:pt x="771" y="109"/>
                      <a:pt x="724" y="89"/>
                      <a:pt x="680" y="73"/>
                    </a:cubicBezTo>
                    <a:cubicBezTo>
                      <a:pt x="566" y="27"/>
                      <a:pt x="438" y="1"/>
                      <a:pt x="3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7"/>
              <p:cNvSpPr/>
              <p:nvPr/>
            </p:nvSpPr>
            <p:spPr>
              <a:xfrm>
                <a:off x="7686185" y="1240221"/>
                <a:ext cx="56977" cy="24312"/>
              </a:xfrm>
              <a:custGeom>
                <a:rect b="b" l="l" r="r" t="t"/>
                <a:pathLst>
                  <a:path extrusionOk="0" h="326" w="764">
                    <a:moveTo>
                      <a:pt x="395" y="0"/>
                    </a:moveTo>
                    <a:cubicBezTo>
                      <a:pt x="333" y="0"/>
                      <a:pt x="271" y="7"/>
                      <a:pt x="213" y="21"/>
                    </a:cubicBezTo>
                    <a:cubicBezTo>
                      <a:pt x="150" y="38"/>
                      <a:pt x="0" y="98"/>
                      <a:pt x="40" y="211"/>
                    </a:cubicBezTo>
                    <a:cubicBezTo>
                      <a:pt x="57" y="258"/>
                      <a:pt x="113" y="285"/>
                      <a:pt x="163" y="298"/>
                    </a:cubicBezTo>
                    <a:cubicBezTo>
                      <a:pt x="236" y="316"/>
                      <a:pt x="312" y="325"/>
                      <a:pt x="388" y="325"/>
                    </a:cubicBezTo>
                    <a:cubicBezTo>
                      <a:pt x="463" y="325"/>
                      <a:pt x="538" y="316"/>
                      <a:pt x="610" y="298"/>
                    </a:cubicBezTo>
                    <a:cubicBezTo>
                      <a:pt x="680" y="278"/>
                      <a:pt x="753" y="238"/>
                      <a:pt x="760" y="172"/>
                    </a:cubicBezTo>
                    <a:cubicBezTo>
                      <a:pt x="763" y="132"/>
                      <a:pt x="740" y="92"/>
                      <a:pt x="706" y="65"/>
                    </a:cubicBezTo>
                    <a:cubicBezTo>
                      <a:pt x="673" y="41"/>
                      <a:pt x="630" y="28"/>
                      <a:pt x="590" y="21"/>
                    </a:cubicBezTo>
                    <a:cubicBezTo>
                      <a:pt x="526" y="8"/>
                      <a:pt x="460" y="0"/>
                      <a:pt x="3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7"/>
              <p:cNvSpPr/>
              <p:nvPr/>
            </p:nvSpPr>
            <p:spPr>
              <a:xfrm>
                <a:off x="7026552" y="1655539"/>
                <a:ext cx="1311744" cy="977786"/>
              </a:xfrm>
              <a:custGeom>
                <a:rect b="b" l="l" r="r" t="t"/>
                <a:pathLst>
                  <a:path extrusionOk="0" h="13111" w="17589">
                    <a:moveTo>
                      <a:pt x="13697" y="1"/>
                    </a:moveTo>
                    <a:lnTo>
                      <a:pt x="11674" y="2350"/>
                    </a:lnTo>
                    <a:lnTo>
                      <a:pt x="10271" y="84"/>
                    </a:lnTo>
                    <a:cubicBezTo>
                      <a:pt x="10271" y="84"/>
                      <a:pt x="9891" y="521"/>
                      <a:pt x="9375" y="678"/>
                    </a:cubicBezTo>
                    <a:cubicBezTo>
                      <a:pt x="8448" y="957"/>
                      <a:pt x="7078" y="1427"/>
                      <a:pt x="6623" y="1860"/>
                    </a:cubicBezTo>
                    <a:cubicBezTo>
                      <a:pt x="5912" y="2537"/>
                      <a:pt x="4410" y="7859"/>
                      <a:pt x="4410" y="7859"/>
                    </a:cubicBezTo>
                    <a:lnTo>
                      <a:pt x="1" y="13111"/>
                    </a:lnTo>
                    <a:lnTo>
                      <a:pt x="5879" y="13111"/>
                    </a:lnTo>
                    <a:lnTo>
                      <a:pt x="7292" y="11287"/>
                    </a:lnTo>
                    <a:lnTo>
                      <a:pt x="7292" y="13111"/>
                    </a:lnTo>
                    <a:lnTo>
                      <a:pt x="17589" y="13111"/>
                    </a:lnTo>
                    <a:lnTo>
                      <a:pt x="17529" y="12517"/>
                    </a:lnTo>
                    <a:lnTo>
                      <a:pt x="17136" y="8602"/>
                    </a:lnTo>
                    <a:lnTo>
                      <a:pt x="17083" y="8059"/>
                    </a:lnTo>
                    <a:lnTo>
                      <a:pt x="14140" y="1354"/>
                    </a:lnTo>
                    <a:lnTo>
                      <a:pt x="136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7"/>
              <p:cNvSpPr/>
              <p:nvPr/>
            </p:nvSpPr>
            <p:spPr>
              <a:xfrm>
                <a:off x="7691330" y="2113589"/>
                <a:ext cx="646960" cy="519731"/>
              </a:xfrm>
              <a:custGeom>
                <a:rect b="b" l="l" r="r" t="t"/>
                <a:pathLst>
                  <a:path extrusionOk="0" h="6969" w="8675">
                    <a:moveTo>
                      <a:pt x="6286" y="0"/>
                    </a:moveTo>
                    <a:lnTo>
                      <a:pt x="6082" y="1046"/>
                    </a:lnTo>
                    <a:lnTo>
                      <a:pt x="1520" y="574"/>
                    </a:lnTo>
                    <a:lnTo>
                      <a:pt x="1" y="4629"/>
                    </a:lnTo>
                    <a:cubicBezTo>
                      <a:pt x="1" y="4629"/>
                      <a:pt x="2060" y="6219"/>
                      <a:pt x="5456" y="6969"/>
                    </a:cubicBezTo>
                    <a:lnTo>
                      <a:pt x="8675" y="6969"/>
                    </a:lnTo>
                    <a:lnTo>
                      <a:pt x="8222" y="2460"/>
                    </a:lnTo>
                    <a:lnTo>
                      <a:pt x="6286" y="0"/>
                    </a:lnTo>
                    <a:close/>
                  </a:path>
                </a:pathLst>
              </a:custGeom>
              <a:solidFill>
                <a:srgbClr val="F1F1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7"/>
              <p:cNvSpPr/>
              <p:nvPr/>
            </p:nvSpPr>
            <p:spPr>
              <a:xfrm>
                <a:off x="7567831" y="2156023"/>
                <a:ext cx="276459" cy="267286"/>
              </a:xfrm>
              <a:custGeom>
                <a:rect b="b" l="l" r="r" t="t"/>
                <a:pathLst>
                  <a:path extrusionOk="0" h="3584" w="3707">
                    <a:moveTo>
                      <a:pt x="1547" y="0"/>
                    </a:moveTo>
                    <a:cubicBezTo>
                      <a:pt x="1475" y="0"/>
                      <a:pt x="1423" y="19"/>
                      <a:pt x="1400" y="62"/>
                    </a:cubicBezTo>
                    <a:cubicBezTo>
                      <a:pt x="1267" y="302"/>
                      <a:pt x="1467" y="594"/>
                      <a:pt x="1964" y="777"/>
                    </a:cubicBezTo>
                    <a:cubicBezTo>
                      <a:pt x="1605" y="742"/>
                      <a:pt x="1243" y="717"/>
                      <a:pt x="935" y="717"/>
                    </a:cubicBezTo>
                    <a:cubicBezTo>
                      <a:pt x="520" y="717"/>
                      <a:pt x="203" y="763"/>
                      <a:pt x="124" y="891"/>
                    </a:cubicBezTo>
                    <a:cubicBezTo>
                      <a:pt x="0" y="1094"/>
                      <a:pt x="231" y="1211"/>
                      <a:pt x="231" y="1211"/>
                    </a:cubicBezTo>
                    <a:cubicBezTo>
                      <a:pt x="231" y="1211"/>
                      <a:pt x="60" y="1281"/>
                      <a:pt x="88" y="1457"/>
                    </a:cubicBezTo>
                    <a:cubicBezTo>
                      <a:pt x="114" y="1631"/>
                      <a:pt x="397" y="1724"/>
                      <a:pt x="397" y="1724"/>
                    </a:cubicBezTo>
                    <a:cubicBezTo>
                      <a:pt x="397" y="1724"/>
                      <a:pt x="224" y="1751"/>
                      <a:pt x="251" y="1971"/>
                    </a:cubicBezTo>
                    <a:cubicBezTo>
                      <a:pt x="300" y="2337"/>
                      <a:pt x="2947" y="3584"/>
                      <a:pt x="2947" y="3584"/>
                    </a:cubicBezTo>
                    <a:lnTo>
                      <a:pt x="3707" y="1021"/>
                    </a:lnTo>
                    <a:cubicBezTo>
                      <a:pt x="3707" y="1021"/>
                      <a:pt x="3219" y="801"/>
                      <a:pt x="2830" y="554"/>
                    </a:cubicBezTo>
                    <a:cubicBezTo>
                      <a:pt x="2370" y="263"/>
                      <a:pt x="1815" y="0"/>
                      <a:pt x="1547" y="0"/>
                    </a:cubicBezTo>
                    <a:close/>
                  </a:path>
                </a:pathLst>
              </a:custGeom>
              <a:solidFill>
                <a:srgbClr val="9E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7"/>
              <p:cNvSpPr/>
              <p:nvPr/>
            </p:nvSpPr>
            <p:spPr>
              <a:xfrm>
                <a:off x="7584238" y="2237386"/>
                <a:ext cx="93968" cy="23641"/>
              </a:xfrm>
              <a:custGeom>
                <a:rect b="b" l="l" r="r" t="t"/>
                <a:pathLst>
                  <a:path extrusionOk="0" h="317" w="1260">
                    <a:moveTo>
                      <a:pt x="299" y="1"/>
                    </a:moveTo>
                    <a:cubicBezTo>
                      <a:pt x="121" y="1"/>
                      <a:pt x="11" y="12"/>
                      <a:pt x="0" y="13"/>
                    </a:cubicBezTo>
                    <a:lnTo>
                      <a:pt x="24" y="226"/>
                    </a:lnTo>
                    <a:cubicBezTo>
                      <a:pt x="26" y="226"/>
                      <a:pt x="124" y="217"/>
                      <a:pt x="286" y="217"/>
                    </a:cubicBezTo>
                    <a:cubicBezTo>
                      <a:pt x="505" y="217"/>
                      <a:pt x="842" y="234"/>
                      <a:pt x="1214" y="317"/>
                    </a:cubicBezTo>
                    <a:lnTo>
                      <a:pt x="1260" y="106"/>
                    </a:lnTo>
                    <a:cubicBezTo>
                      <a:pt x="874" y="20"/>
                      <a:pt x="530" y="1"/>
                      <a:pt x="299"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7"/>
              <p:cNvSpPr/>
              <p:nvPr/>
            </p:nvSpPr>
            <p:spPr>
              <a:xfrm>
                <a:off x="7596692" y="2276614"/>
                <a:ext cx="76144" cy="27221"/>
              </a:xfrm>
              <a:custGeom>
                <a:rect b="b" l="l" r="r" t="t"/>
                <a:pathLst>
                  <a:path extrusionOk="0" h="365" w="1021">
                    <a:moveTo>
                      <a:pt x="17" y="0"/>
                    </a:moveTo>
                    <a:lnTo>
                      <a:pt x="1" y="217"/>
                    </a:lnTo>
                    <a:cubicBezTo>
                      <a:pt x="7" y="217"/>
                      <a:pt x="520" y="254"/>
                      <a:pt x="970" y="364"/>
                    </a:cubicBezTo>
                    <a:lnTo>
                      <a:pt x="1020" y="154"/>
                    </a:lnTo>
                    <a:cubicBezTo>
                      <a:pt x="553" y="40"/>
                      <a:pt x="37" y="4"/>
                      <a:pt x="17"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7"/>
              <p:cNvSpPr/>
              <p:nvPr/>
            </p:nvSpPr>
            <p:spPr>
              <a:xfrm>
                <a:off x="7740775" y="1655539"/>
                <a:ext cx="942809" cy="948551"/>
              </a:xfrm>
              <a:custGeom>
                <a:rect b="b" l="l" r="r" t="t"/>
                <a:pathLst>
                  <a:path extrusionOk="0" h="12719" w="12642">
                    <a:moveTo>
                      <a:pt x="4120" y="1"/>
                    </a:moveTo>
                    <a:lnTo>
                      <a:pt x="4456" y="1517"/>
                    </a:lnTo>
                    <a:lnTo>
                      <a:pt x="5993" y="7765"/>
                    </a:lnTo>
                    <a:lnTo>
                      <a:pt x="5993" y="7765"/>
                    </a:lnTo>
                    <a:lnTo>
                      <a:pt x="1231" y="7156"/>
                    </a:lnTo>
                    <a:lnTo>
                      <a:pt x="1" y="10495"/>
                    </a:lnTo>
                    <a:cubicBezTo>
                      <a:pt x="1" y="10495"/>
                      <a:pt x="3057" y="12718"/>
                      <a:pt x="6330" y="12718"/>
                    </a:cubicBezTo>
                    <a:cubicBezTo>
                      <a:pt x="6869" y="12718"/>
                      <a:pt x="7414" y="12658"/>
                      <a:pt x="7952" y="12517"/>
                    </a:cubicBezTo>
                    <a:cubicBezTo>
                      <a:pt x="8175" y="12457"/>
                      <a:pt x="8395" y="12381"/>
                      <a:pt x="8618" y="12284"/>
                    </a:cubicBezTo>
                    <a:cubicBezTo>
                      <a:pt x="12641" y="10528"/>
                      <a:pt x="9175" y="2130"/>
                      <a:pt x="8485" y="1640"/>
                    </a:cubicBezTo>
                    <a:cubicBezTo>
                      <a:pt x="8098" y="1367"/>
                      <a:pt x="6246" y="870"/>
                      <a:pt x="5079" y="578"/>
                    </a:cubicBezTo>
                    <a:cubicBezTo>
                      <a:pt x="4520" y="434"/>
                      <a:pt x="4120" y="1"/>
                      <a:pt x="41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7"/>
              <p:cNvSpPr/>
              <p:nvPr/>
            </p:nvSpPr>
            <p:spPr>
              <a:xfrm>
                <a:off x="7662991" y="1696332"/>
                <a:ext cx="504069" cy="362148"/>
              </a:xfrm>
              <a:custGeom>
                <a:rect b="b" l="l" r="r" t="t"/>
                <a:pathLst>
                  <a:path extrusionOk="0" h="4856" w="6759">
                    <a:moveTo>
                      <a:pt x="6226" y="0"/>
                    </a:moveTo>
                    <a:lnTo>
                      <a:pt x="6019" y="57"/>
                    </a:lnTo>
                    <a:lnTo>
                      <a:pt x="6526" y="1880"/>
                    </a:lnTo>
                    <a:lnTo>
                      <a:pt x="4916" y="2687"/>
                    </a:lnTo>
                    <a:lnTo>
                      <a:pt x="4890" y="2859"/>
                    </a:lnTo>
                    <a:lnTo>
                      <a:pt x="5422" y="3366"/>
                    </a:lnTo>
                    <a:lnTo>
                      <a:pt x="2994" y="4636"/>
                    </a:lnTo>
                    <a:lnTo>
                      <a:pt x="951" y="3276"/>
                    </a:lnTo>
                    <a:lnTo>
                      <a:pt x="1524" y="2759"/>
                    </a:lnTo>
                    <a:lnTo>
                      <a:pt x="1514" y="2593"/>
                    </a:lnTo>
                    <a:lnTo>
                      <a:pt x="234" y="1696"/>
                    </a:lnTo>
                    <a:lnTo>
                      <a:pt x="937" y="174"/>
                    </a:lnTo>
                    <a:lnTo>
                      <a:pt x="744" y="83"/>
                    </a:lnTo>
                    <a:lnTo>
                      <a:pt x="1" y="1690"/>
                    </a:lnTo>
                    <a:lnTo>
                      <a:pt x="38" y="1823"/>
                    </a:lnTo>
                    <a:lnTo>
                      <a:pt x="1277" y="2693"/>
                    </a:lnTo>
                    <a:lnTo>
                      <a:pt x="704" y="3210"/>
                    </a:lnTo>
                    <a:lnTo>
                      <a:pt x="714" y="3379"/>
                    </a:lnTo>
                    <a:lnTo>
                      <a:pt x="2930" y="4849"/>
                    </a:lnTo>
                    <a:lnTo>
                      <a:pt x="3037" y="4856"/>
                    </a:lnTo>
                    <a:lnTo>
                      <a:pt x="5656" y="3486"/>
                    </a:lnTo>
                    <a:lnTo>
                      <a:pt x="5682" y="3313"/>
                    </a:lnTo>
                    <a:lnTo>
                      <a:pt x="5150" y="2810"/>
                    </a:lnTo>
                    <a:lnTo>
                      <a:pt x="6702" y="2033"/>
                    </a:lnTo>
                    <a:lnTo>
                      <a:pt x="6759" y="1910"/>
                    </a:lnTo>
                    <a:lnTo>
                      <a:pt x="6226"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7"/>
              <p:cNvSpPr/>
              <p:nvPr/>
            </p:nvSpPr>
            <p:spPr>
              <a:xfrm>
                <a:off x="7725636" y="1655539"/>
                <a:ext cx="393993" cy="396529"/>
              </a:xfrm>
              <a:custGeom>
                <a:rect b="b" l="l" r="r" t="t"/>
                <a:pathLst>
                  <a:path extrusionOk="0" h="5317" w="5283">
                    <a:moveTo>
                      <a:pt x="4323" y="1"/>
                    </a:moveTo>
                    <a:lnTo>
                      <a:pt x="2300" y="2350"/>
                    </a:lnTo>
                    <a:lnTo>
                      <a:pt x="897" y="84"/>
                    </a:lnTo>
                    <a:cubicBezTo>
                      <a:pt x="897" y="84"/>
                      <a:pt x="517" y="521"/>
                      <a:pt x="1" y="678"/>
                    </a:cubicBezTo>
                    <a:lnTo>
                      <a:pt x="2140" y="5316"/>
                    </a:lnTo>
                    <a:lnTo>
                      <a:pt x="4659" y="1517"/>
                    </a:lnTo>
                    <a:lnTo>
                      <a:pt x="4766" y="1354"/>
                    </a:lnTo>
                    <a:lnTo>
                      <a:pt x="5282" y="578"/>
                    </a:lnTo>
                    <a:cubicBezTo>
                      <a:pt x="4722" y="434"/>
                      <a:pt x="4323" y="1"/>
                      <a:pt x="4323" y="1"/>
                    </a:cubicBezTo>
                    <a:close/>
                  </a:path>
                </a:pathLst>
              </a:custGeom>
              <a:solidFill>
                <a:srgbClr val="8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7"/>
              <p:cNvSpPr/>
              <p:nvPr/>
            </p:nvSpPr>
            <p:spPr>
              <a:xfrm>
                <a:off x="7845183" y="1824753"/>
                <a:ext cx="105229" cy="83601"/>
              </a:xfrm>
              <a:custGeom>
                <a:rect b="b" l="l" r="r" t="t"/>
                <a:pathLst>
                  <a:path extrusionOk="0" h="1121" w="1411">
                    <a:moveTo>
                      <a:pt x="627" y="1"/>
                    </a:moveTo>
                    <a:lnTo>
                      <a:pt x="0" y="897"/>
                    </a:lnTo>
                    <a:lnTo>
                      <a:pt x="177" y="1021"/>
                    </a:lnTo>
                    <a:lnTo>
                      <a:pt x="707" y="261"/>
                    </a:lnTo>
                    <a:lnTo>
                      <a:pt x="1224" y="1121"/>
                    </a:lnTo>
                    <a:lnTo>
                      <a:pt x="1410" y="1008"/>
                    </a:lnTo>
                    <a:lnTo>
                      <a:pt x="807" y="8"/>
                    </a:lnTo>
                    <a:lnTo>
                      <a:pt x="627"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7"/>
              <p:cNvSpPr/>
              <p:nvPr/>
            </p:nvSpPr>
            <p:spPr>
              <a:xfrm>
                <a:off x="7843691" y="2200844"/>
                <a:ext cx="103737" cy="306961"/>
              </a:xfrm>
              <a:custGeom>
                <a:rect b="b" l="l" r="r" t="t"/>
                <a:pathLst>
                  <a:path extrusionOk="0" h="4116" w="1391">
                    <a:moveTo>
                      <a:pt x="1180" y="0"/>
                    </a:moveTo>
                    <a:lnTo>
                      <a:pt x="0" y="4055"/>
                    </a:lnTo>
                    <a:lnTo>
                      <a:pt x="207" y="4115"/>
                    </a:lnTo>
                    <a:lnTo>
                      <a:pt x="1390" y="60"/>
                    </a:lnTo>
                    <a:lnTo>
                      <a:pt x="1180"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7"/>
              <p:cNvSpPr/>
              <p:nvPr/>
            </p:nvSpPr>
            <p:spPr>
              <a:xfrm>
                <a:off x="7720192" y="1072050"/>
                <a:ext cx="299802" cy="245360"/>
              </a:xfrm>
              <a:custGeom>
                <a:rect b="b" l="l" r="r" t="t"/>
                <a:pathLst>
                  <a:path extrusionOk="0" h="3290" w="4020">
                    <a:moveTo>
                      <a:pt x="1451" y="1"/>
                    </a:moveTo>
                    <a:cubicBezTo>
                      <a:pt x="850" y="1"/>
                      <a:pt x="366" y="322"/>
                      <a:pt x="1" y="817"/>
                    </a:cubicBezTo>
                    <a:cubicBezTo>
                      <a:pt x="436" y="978"/>
                      <a:pt x="900" y="1059"/>
                      <a:pt x="1365" y="1059"/>
                    </a:cubicBezTo>
                    <a:cubicBezTo>
                      <a:pt x="1814" y="1059"/>
                      <a:pt x="2264" y="983"/>
                      <a:pt x="2686" y="830"/>
                    </a:cubicBezTo>
                    <a:cubicBezTo>
                      <a:pt x="2820" y="1740"/>
                      <a:pt x="3283" y="2623"/>
                      <a:pt x="3936" y="3289"/>
                    </a:cubicBezTo>
                    <a:lnTo>
                      <a:pt x="3949" y="3256"/>
                    </a:lnTo>
                    <a:lnTo>
                      <a:pt x="4016" y="3113"/>
                    </a:lnTo>
                    <a:lnTo>
                      <a:pt x="4016" y="3026"/>
                    </a:lnTo>
                    <a:lnTo>
                      <a:pt x="4016" y="2996"/>
                    </a:lnTo>
                    <a:cubicBezTo>
                      <a:pt x="4020" y="2670"/>
                      <a:pt x="3969" y="1730"/>
                      <a:pt x="3446" y="990"/>
                    </a:cubicBezTo>
                    <a:cubicBezTo>
                      <a:pt x="3086" y="481"/>
                      <a:pt x="2503" y="61"/>
                      <a:pt x="1556" y="4"/>
                    </a:cubicBezTo>
                    <a:cubicBezTo>
                      <a:pt x="1521" y="2"/>
                      <a:pt x="1486" y="1"/>
                      <a:pt x="145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7"/>
              <p:cNvSpPr/>
              <p:nvPr/>
            </p:nvSpPr>
            <p:spPr>
              <a:xfrm>
                <a:off x="7956526" y="1278404"/>
                <a:ext cx="111419" cy="140728"/>
              </a:xfrm>
              <a:custGeom>
                <a:rect b="b" l="l" r="r" t="t"/>
                <a:pathLst>
                  <a:path extrusionOk="0" h="1887" w="1494">
                    <a:moveTo>
                      <a:pt x="648" y="1"/>
                    </a:moveTo>
                    <a:cubicBezTo>
                      <a:pt x="477" y="1"/>
                      <a:pt x="303" y="77"/>
                      <a:pt x="207" y="216"/>
                    </a:cubicBezTo>
                    <a:lnTo>
                      <a:pt x="0" y="1782"/>
                    </a:lnTo>
                    <a:cubicBezTo>
                      <a:pt x="135" y="1853"/>
                      <a:pt x="286" y="1886"/>
                      <a:pt x="437" y="1886"/>
                    </a:cubicBezTo>
                    <a:cubicBezTo>
                      <a:pt x="729" y="1886"/>
                      <a:pt x="1024" y="1762"/>
                      <a:pt x="1211" y="1536"/>
                    </a:cubicBezTo>
                    <a:cubicBezTo>
                      <a:pt x="1494" y="1189"/>
                      <a:pt x="1494" y="646"/>
                      <a:pt x="1214" y="299"/>
                    </a:cubicBezTo>
                    <a:cubicBezTo>
                      <a:pt x="1091" y="146"/>
                      <a:pt x="917" y="29"/>
                      <a:pt x="723" y="6"/>
                    </a:cubicBezTo>
                    <a:cubicBezTo>
                      <a:pt x="699" y="2"/>
                      <a:pt x="673" y="1"/>
                      <a:pt x="648" y="1"/>
                    </a:cubicBezTo>
                    <a:close/>
                  </a:path>
                </a:pathLst>
              </a:custGeom>
              <a:solidFill>
                <a:srgbClr val="9E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7"/>
              <p:cNvSpPr/>
              <p:nvPr/>
            </p:nvSpPr>
            <p:spPr>
              <a:xfrm>
                <a:off x="7997767" y="1311143"/>
                <a:ext cx="42360" cy="66374"/>
              </a:xfrm>
              <a:custGeom>
                <a:rect b="b" l="l" r="r" t="t"/>
                <a:pathLst>
                  <a:path extrusionOk="0" h="890" w="568">
                    <a:moveTo>
                      <a:pt x="167" y="0"/>
                    </a:moveTo>
                    <a:lnTo>
                      <a:pt x="27" y="137"/>
                    </a:lnTo>
                    <a:cubicBezTo>
                      <a:pt x="110" y="347"/>
                      <a:pt x="101" y="594"/>
                      <a:pt x="1" y="794"/>
                    </a:cubicBezTo>
                    <a:lnTo>
                      <a:pt x="194" y="890"/>
                    </a:lnTo>
                    <a:cubicBezTo>
                      <a:pt x="284" y="703"/>
                      <a:pt x="318" y="490"/>
                      <a:pt x="287" y="283"/>
                    </a:cubicBezTo>
                    <a:lnTo>
                      <a:pt x="287" y="283"/>
                    </a:lnTo>
                    <a:lnTo>
                      <a:pt x="481" y="370"/>
                    </a:lnTo>
                    <a:lnTo>
                      <a:pt x="567" y="174"/>
                    </a:lnTo>
                    <a:lnTo>
                      <a:pt x="167"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7"/>
              <p:cNvSpPr/>
              <p:nvPr/>
            </p:nvSpPr>
            <p:spPr>
              <a:xfrm>
                <a:off x="7750246" y="2391910"/>
                <a:ext cx="121636" cy="58021"/>
              </a:xfrm>
              <a:custGeom>
                <a:rect b="b" l="l" r="r" t="t"/>
                <a:pathLst>
                  <a:path extrusionOk="0" h="778" w="1631">
                    <a:moveTo>
                      <a:pt x="74" y="1"/>
                    </a:moveTo>
                    <a:lnTo>
                      <a:pt x="1" y="204"/>
                    </a:lnTo>
                    <a:lnTo>
                      <a:pt x="1553" y="777"/>
                    </a:lnTo>
                    <a:lnTo>
                      <a:pt x="1630" y="578"/>
                    </a:lnTo>
                    <a:lnTo>
                      <a:pt x="74"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7"/>
              <p:cNvSpPr/>
              <p:nvPr/>
            </p:nvSpPr>
            <p:spPr>
              <a:xfrm>
                <a:off x="8181078" y="3156332"/>
                <a:ext cx="640994" cy="785674"/>
              </a:xfrm>
              <a:custGeom>
                <a:rect b="b" l="l" r="r" t="t"/>
                <a:pathLst>
                  <a:path extrusionOk="0" h="10535" w="8595">
                    <a:moveTo>
                      <a:pt x="8401" y="0"/>
                    </a:moveTo>
                    <a:cubicBezTo>
                      <a:pt x="6031" y="490"/>
                      <a:pt x="3849" y="1826"/>
                      <a:pt x="2336" y="3713"/>
                    </a:cubicBezTo>
                    <a:cubicBezTo>
                      <a:pt x="826" y="5599"/>
                      <a:pt x="0" y="8118"/>
                      <a:pt x="40" y="10534"/>
                    </a:cubicBezTo>
                    <a:lnTo>
                      <a:pt x="2389" y="10534"/>
                    </a:lnTo>
                    <a:cubicBezTo>
                      <a:pt x="4069" y="9651"/>
                      <a:pt x="6018" y="7788"/>
                      <a:pt x="7011" y="6092"/>
                    </a:cubicBezTo>
                    <a:lnTo>
                      <a:pt x="5442" y="5945"/>
                    </a:lnTo>
                    <a:lnTo>
                      <a:pt x="7464" y="5209"/>
                    </a:lnTo>
                    <a:cubicBezTo>
                      <a:pt x="8207" y="3589"/>
                      <a:pt x="8594" y="1763"/>
                      <a:pt x="8401" y="0"/>
                    </a:cubicBez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7"/>
              <p:cNvSpPr/>
              <p:nvPr/>
            </p:nvSpPr>
            <p:spPr>
              <a:xfrm>
                <a:off x="7957348" y="2727889"/>
                <a:ext cx="496910" cy="1214122"/>
              </a:xfrm>
              <a:custGeom>
                <a:rect b="b" l="l" r="r" t="t"/>
                <a:pathLst>
                  <a:path extrusionOk="0" h="16280" w="6663">
                    <a:moveTo>
                      <a:pt x="5786" y="1"/>
                    </a:moveTo>
                    <a:cubicBezTo>
                      <a:pt x="4009" y="1240"/>
                      <a:pt x="2567" y="2940"/>
                      <a:pt x="1607" y="4875"/>
                    </a:cubicBezTo>
                    <a:lnTo>
                      <a:pt x="2400" y="7838"/>
                    </a:lnTo>
                    <a:lnTo>
                      <a:pt x="1033" y="6222"/>
                    </a:lnTo>
                    <a:cubicBezTo>
                      <a:pt x="961" y="6425"/>
                      <a:pt x="894" y="6632"/>
                      <a:pt x="830" y="6842"/>
                    </a:cubicBezTo>
                    <a:cubicBezTo>
                      <a:pt x="1" y="9588"/>
                      <a:pt x="127" y="13610"/>
                      <a:pt x="1177" y="16279"/>
                    </a:cubicBezTo>
                    <a:lnTo>
                      <a:pt x="3740" y="16279"/>
                    </a:lnTo>
                    <a:cubicBezTo>
                      <a:pt x="5703" y="13190"/>
                      <a:pt x="6662" y="9211"/>
                      <a:pt x="6596" y="5355"/>
                    </a:cubicBezTo>
                    <a:lnTo>
                      <a:pt x="6596" y="5355"/>
                    </a:lnTo>
                    <a:lnTo>
                      <a:pt x="5063" y="5832"/>
                    </a:lnTo>
                    <a:lnTo>
                      <a:pt x="6559" y="4455"/>
                    </a:lnTo>
                    <a:cubicBezTo>
                      <a:pt x="6469" y="2916"/>
                      <a:pt x="6212" y="1410"/>
                      <a:pt x="5786" y="1"/>
                    </a:cubicBezTo>
                    <a:close/>
                  </a:path>
                </a:pathLst>
              </a:custGeom>
              <a:solidFill>
                <a:srgbClr val="CB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7"/>
              <p:cNvSpPr/>
              <p:nvPr/>
            </p:nvSpPr>
            <p:spPr>
              <a:xfrm>
                <a:off x="8081891" y="3039769"/>
                <a:ext cx="220526" cy="902910"/>
              </a:xfrm>
              <a:custGeom>
                <a:rect b="b" l="l" r="r" t="t"/>
                <a:pathLst>
                  <a:path extrusionOk="0" h="12107" w="2957">
                    <a:moveTo>
                      <a:pt x="2746" y="1"/>
                    </a:moveTo>
                    <a:lnTo>
                      <a:pt x="0" y="12060"/>
                    </a:lnTo>
                    <a:lnTo>
                      <a:pt x="210" y="12107"/>
                    </a:lnTo>
                    <a:lnTo>
                      <a:pt x="2956" y="47"/>
                    </a:lnTo>
                    <a:lnTo>
                      <a:pt x="2746"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7"/>
              <p:cNvSpPr/>
              <p:nvPr/>
            </p:nvSpPr>
            <p:spPr>
              <a:xfrm>
                <a:off x="7602287" y="2903070"/>
                <a:ext cx="564403" cy="1038939"/>
              </a:xfrm>
              <a:custGeom>
                <a:rect b="b" l="l" r="r" t="t"/>
                <a:pathLst>
                  <a:path extrusionOk="0" h="13931" w="7568">
                    <a:moveTo>
                      <a:pt x="1116" y="1"/>
                    </a:moveTo>
                    <a:cubicBezTo>
                      <a:pt x="167" y="2383"/>
                      <a:pt x="0" y="5076"/>
                      <a:pt x="653" y="7555"/>
                    </a:cubicBezTo>
                    <a:cubicBezTo>
                      <a:pt x="690" y="7698"/>
                      <a:pt x="730" y="7838"/>
                      <a:pt x="770" y="7978"/>
                    </a:cubicBezTo>
                    <a:lnTo>
                      <a:pt x="3006" y="9268"/>
                    </a:lnTo>
                    <a:lnTo>
                      <a:pt x="1180" y="9118"/>
                    </a:lnTo>
                    <a:lnTo>
                      <a:pt x="1180" y="9118"/>
                    </a:lnTo>
                    <a:cubicBezTo>
                      <a:pt x="1956" y="10984"/>
                      <a:pt x="3195" y="12667"/>
                      <a:pt x="4768" y="13930"/>
                    </a:cubicBezTo>
                    <a:lnTo>
                      <a:pt x="7568" y="13930"/>
                    </a:lnTo>
                    <a:cubicBezTo>
                      <a:pt x="7301" y="9041"/>
                      <a:pt x="4842" y="3183"/>
                      <a:pt x="1116" y="1"/>
                    </a:cubicBezTo>
                    <a:close/>
                  </a:path>
                </a:pathLst>
              </a:cu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7"/>
              <p:cNvSpPr/>
              <p:nvPr/>
            </p:nvSpPr>
            <p:spPr>
              <a:xfrm>
                <a:off x="7753082" y="3166773"/>
                <a:ext cx="352230" cy="777396"/>
              </a:xfrm>
              <a:custGeom>
                <a:rect b="b" l="l" r="r" t="t"/>
                <a:pathLst>
                  <a:path extrusionOk="0" h="10424" w="4723">
                    <a:moveTo>
                      <a:pt x="201" y="0"/>
                    </a:moveTo>
                    <a:lnTo>
                      <a:pt x="1" y="87"/>
                    </a:lnTo>
                    <a:lnTo>
                      <a:pt x="4523" y="10424"/>
                    </a:lnTo>
                    <a:lnTo>
                      <a:pt x="4723" y="10337"/>
                    </a:lnTo>
                    <a:lnTo>
                      <a:pt x="201"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7"/>
              <p:cNvSpPr/>
              <p:nvPr/>
            </p:nvSpPr>
            <p:spPr>
              <a:xfrm>
                <a:off x="7780150" y="3869600"/>
                <a:ext cx="734930" cy="813568"/>
              </a:xfrm>
              <a:custGeom>
                <a:rect b="b" l="l" r="r" t="t"/>
                <a:pathLst>
                  <a:path extrusionOk="0" h="8349" w="7542">
                    <a:moveTo>
                      <a:pt x="0" y="1"/>
                    </a:moveTo>
                    <a:lnTo>
                      <a:pt x="630" y="6883"/>
                    </a:lnTo>
                    <a:cubicBezTo>
                      <a:pt x="707" y="7712"/>
                      <a:pt x="1403" y="8349"/>
                      <a:pt x="2236" y="8349"/>
                    </a:cubicBezTo>
                    <a:lnTo>
                      <a:pt x="5302" y="8349"/>
                    </a:lnTo>
                    <a:cubicBezTo>
                      <a:pt x="6135" y="8349"/>
                      <a:pt x="6832" y="7712"/>
                      <a:pt x="6908" y="6883"/>
                    </a:cubicBezTo>
                    <a:lnTo>
                      <a:pt x="7541" y="1"/>
                    </a:lnTo>
                    <a:close/>
                  </a:path>
                </a:pathLst>
              </a:custGeom>
              <a:solidFill>
                <a:srgbClr val="DD90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64" name="Shape 1264"/>
        <p:cNvGrpSpPr/>
        <p:nvPr/>
      </p:nvGrpSpPr>
      <p:grpSpPr>
        <a:xfrm>
          <a:off x="0" y="0"/>
          <a:ext cx="0" cy="0"/>
          <a:chOff x="0" y="0"/>
          <a:chExt cx="0" cy="0"/>
        </a:xfrm>
      </p:grpSpPr>
      <p:pic>
        <p:nvPicPr>
          <p:cNvPr id="1265" name="Google Shape;1265;p58" title="walkthrough.mp4">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5"/>
                                        </p:tgtEl>
                                        <p:attrNameLst>
                                          <p:attrName>style.visibility</p:attrName>
                                        </p:attrNameLst>
                                      </p:cBhvr>
                                      <p:to>
                                        <p:strVal val="visible"/>
                                      </p:to>
                                    </p:set>
                                    <p:animEffect filter="fade" transition="in">
                                      <p:cBhvr>
                                        <p:cTn dur="1000"/>
                                        <p:tgtEl>
                                          <p:spTgt spid="1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59"/>
          <p:cNvSpPr txBox="1"/>
          <p:nvPr>
            <p:ph type="ctrTitle"/>
          </p:nvPr>
        </p:nvSpPr>
        <p:spPr>
          <a:xfrm>
            <a:off x="331450" y="1680600"/>
            <a:ext cx="4655400" cy="136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Next Steps</a:t>
            </a:r>
            <a:endParaRPr>
              <a:latin typeface="Reem Kufi"/>
              <a:ea typeface="Reem Kufi"/>
              <a:cs typeface="Reem Kufi"/>
              <a:sym typeface="Reem Kufi"/>
            </a:endParaRPr>
          </a:p>
        </p:txBody>
      </p:sp>
      <p:grpSp>
        <p:nvGrpSpPr>
          <p:cNvPr id="1271" name="Google Shape;1271;p59"/>
          <p:cNvGrpSpPr/>
          <p:nvPr/>
        </p:nvGrpSpPr>
        <p:grpSpPr>
          <a:xfrm>
            <a:off x="4799758" y="1684908"/>
            <a:ext cx="4007400" cy="3087915"/>
            <a:chOff x="4790650" y="1694016"/>
            <a:chExt cx="4007400" cy="3087915"/>
          </a:xfrm>
        </p:grpSpPr>
        <p:sp>
          <p:nvSpPr>
            <p:cNvPr id="1272" name="Google Shape;1272;p59"/>
            <p:cNvSpPr/>
            <p:nvPr/>
          </p:nvSpPr>
          <p:spPr>
            <a:xfrm>
              <a:off x="4790650" y="4630730"/>
              <a:ext cx="4007400" cy="151200"/>
            </a:xfrm>
            <a:prstGeom prst="ellipse">
              <a:avLst/>
            </a:pr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3" name="Google Shape;1273;p59"/>
            <p:cNvGrpSpPr/>
            <p:nvPr/>
          </p:nvGrpSpPr>
          <p:grpSpPr>
            <a:xfrm>
              <a:off x="4836254" y="1694016"/>
              <a:ext cx="3214784" cy="3038756"/>
              <a:chOff x="5136625" y="1072050"/>
              <a:chExt cx="3820302" cy="3611118"/>
            </a:xfrm>
          </p:grpSpPr>
          <p:sp>
            <p:nvSpPr>
              <p:cNvPr id="1274" name="Google Shape;1274;p59"/>
              <p:cNvSpPr/>
              <p:nvPr/>
            </p:nvSpPr>
            <p:spPr>
              <a:xfrm>
                <a:off x="7111570" y="1808645"/>
                <a:ext cx="166606" cy="195915"/>
              </a:xfrm>
              <a:custGeom>
                <a:rect b="b" l="l" r="r" t="t"/>
                <a:pathLst>
                  <a:path extrusionOk="0" h="2627" w="2234">
                    <a:moveTo>
                      <a:pt x="0" y="1"/>
                    </a:moveTo>
                    <a:lnTo>
                      <a:pt x="0" y="2627"/>
                    </a:lnTo>
                    <a:lnTo>
                      <a:pt x="2233" y="2627"/>
                    </a:lnTo>
                    <a:lnTo>
                      <a:pt x="2233" y="1"/>
                    </a:lnTo>
                    <a:close/>
                  </a:path>
                </a:pathLst>
              </a:cu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9"/>
              <p:cNvSpPr/>
              <p:nvPr/>
            </p:nvSpPr>
            <p:spPr>
              <a:xfrm>
                <a:off x="6368262" y="1773370"/>
                <a:ext cx="131033" cy="231190"/>
              </a:xfrm>
              <a:custGeom>
                <a:rect b="b" l="l" r="r" t="t"/>
                <a:pathLst>
                  <a:path extrusionOk="0" h="3100" w="1757">
                    <a:moveTo>
                      <a:pt x="1" y="0"/>
                    </a:moveTo>
                    <a:lnTo>
                      <a:pt x="1" y="3100"/>
                    </a:lnTo>
                    <a:lnTo>
                      <a:pt x="1757" y="3100"/>
                    </a:lnTo>
                    <a:lnTo>
                      <a:pt x="1757" y="0"/>
                    </a:lnTo>
                    <a:close/>
                  </a:path>
                </a:pathLst>
              </a:custGeom>
              <a:solidFill>
                <a:srgbClr val="CB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9"/>
              <p:cNvSpPr/>
              <p:nvPr/>
            </p:nvSpPr>
            <p:spPr>
              <a:xfrm>
                <a:off x="6670746" y="1715424"/>
                <a:ext cx="289808" cy="289137"/>
              </a:xfrm>
              <a:custGeom>
                <a:rect b="b" l="l" r="r" t="t"/>
                <a:pathLst>
                  <a:path extrusionOk="0" h="3877" w="3886">
                    <a:moveTo>
                      <a:pt x="0" y="1"/>
                    </a:moveTo>
                    <a:lnTo>
                      <a:pt x="0" y="3877"/>
                    </a:lnTo>
                    <a:lnTo>
                      <a:pt x="3885" y="3877"/>
                    </a:lnTo>
                    <a:lnTo>
                      <a:pt x="3885" y="1"/>
                    </a:ln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9"/>
              <p:cNvSpPr/>
              <p:nvPr/>
            </p:nvSpPr>
            <p:spPr>
              <a:xfrm>
                <a:off x="8580809" y="1737573"/>
                <a:ext cx="126036" cy="266987"/>
              </a:xfrm>
              <a:custGeom>
                <a:rect b="b" l="l" r="r" t="t"/>
                <a:pathLst>
                  <a:path extrusionOk="0" h="3580" w="1690">
                    <a:moveTo>
                      <a:pt x="1" y="1"/>
                    </a:moveTo>
                    <a:lnTo>
                      <a:pt x="1" y="3580"/>
                    </a:lnTo>
                    <a:lnTo>
                      <a:pt x="1690" y="3580"/>
                    </a:lnTo>
                    <a:lnTo>
                      <a:pt x="1690" y="1"/>
                    </a:ln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9"/>
              <p:cNvSpPr/>
              <p:nvPr/>
            </p:nvSpPr>
            <p:spPr>
              <a:xfrm>
                <a:off x="8655833" y="1819607"/>
                <a:ext cx="51011" cy="101724"/>
              </a:xfrm>
              <a:custGeom>
                <a:rect b="b" l="l" r="r" t="t"/>
                <a:pathLst>
                  <a:path extrusionOk="0" h="1364" w="684">
                    <a:moveTo>
                      <a:pt x="684" y="0"/>
                    </a:moveTo>
                    <a:cubicBezTo>
                      <a:pt x="307" y="0"/>
                      <a:pt x="1" y="303"/>
                      <a:pt x="1" y="680"/>
                    </a:cubicBezTo>
                    <a:cubicBezTo>
                      <a:pt x="1" y="1057"/>
                      <a:pt x="307" y="1363"/>
                      <a:pt x="684" y="1363"/>
                    </a:cubicBezTo>
                    <a:lnTo>
                      <a:pt x="684" y="1146"/>
                    </a:lnTo>
                    <a:cubicBezTo>
                      <a:pt x="427" y="1146"/>
                      <a:pt x="217" y="940"/>
                      <a:pt x="217" y="680"/>
                    </a:cubicBezTo>
                    <a:cubicBezTo>
                      <a:pt x="217" y="423"/>
                      <a:pt x="427" y="214"/>
                      <a:pt x="684" y="214"/>
                    </a:cubicBezTo>
                    <a:lnTo>
                      <a:pt x="684"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9"/>
              <p:cNvSpPr/>
              <p:nvPr/>
            </p:nvSpPr>
            <p:spPr>
              <a:xfrm>
                <a:off x="6665227" y="1848916"/>
                <a:ext cx="177271" cy="161609"/>
              </a:xfrm>
              <a:custGeom>
                <a:rect b="b" l="l" r="r" t="t"/>
                <a:pathLst>
                  <a:path extrusionOk="0" h="2167" w="2377">
                    <a:moveTo>
                      <a:pt x="147" y="1"/>
                    </a:moveTo>
                    <a:lnTo>
                      <a:pt x="1" y="161"/>
                    </a:lnTo>
                    <a:lnTo>
                      <a:pt x="2234" y="2167"/>
                    </a:lnTo>
                    <a:lnTo>
                      <a:pt x="2377" y="2007"/>
                    </a:lnTo>
                    <a:lnTo>
                      <a:pt x="147"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9"/>
              <p:cNvSpPr/>
              <p:nvPr/>
            </p:nvSpPr>
            <p:spPr>
              <a:xfrm>
                <a:off x="7186892" y="1808645"/>
                <a:ext cx="15960" cy="195915"/>
              </a:xfrm>
              <a:custGeom>
                <a:rect b="b" l="l" r="r" t="t"/>
                <a:pathLst>
                  <a:path extrusionOk="0" h="2627" w="214">
                    <a:moveTo>
                      <a:pt x="0" y="1"/>
                    </a:moveTo>
                    <a:lnTo>
                      <a:pt x="0" y="2627"/>
                    </a:lnTo>
                    <a:lnTo>
                      <a:pt x="214" y="2627"/>
                    </a:lnTo>
                    <a:lnTo>
                      <a:pt x="214"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9"/>
              <p:cNvSpPr/>
              <p:nvPr/>
            </p:nvSpPr>
            <p:spPr>
              <a:xfrm>
                <a:off x="6368262" y="1921703"/>
                <a:ext cx="131033" cy="16258"/>
              </a:xfrm>
              <a:custGeom>
                <a:rect b="b" l="l" r="r" t="t"/>
                <a:pathLst>
                  <a:path extrusionOk="0" h="218" w="1757">
                    <a:moveTo>
                      <a:pt x="1" y="1"/>
                    </a:moveTo>
                    <a:lnTo>
                      <a:pt x="1" y="217"/>
                    </a:lnTo>
                    <a:lnTo>
                      <a:pt x="1757" y="217"/>
                    </a:lnTo>
                    <a:lnTo>
                      <a:pt x="1757"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9"/>
              <p:cNvSpPr/>
              <p:nvPr/>
            </p:nvSpPr>
            <p:spPr>
              <a:xfrm>
                <a:off x="6184356" y="1211434"/>
                <a:ext cx="166308" cy="302337"/>
              </a:xfrm>
              <a:custGeom>
                <a:rect b="b" l="l" r="r" t="t"/>
                <a:pathLst>
                  <a:path extrusionOk="0" h="4054" w="2230">
                    <a:moveTo>
                      <a:pt x="1" y="1"/>
                    </a:moveTo>
                    <a:lnTo>
                      <a:pt x="1" y="4053"/>
                    </a:lnTo>
                    <a:lnTo>
                      <a:pt x="2230" y="4053"/>
                    </a:lnTo>
                    <a:lnTo>
                      <a:pt x="2230" y="1"/>
                    </a:lnTo>
                    <a:close/>
                  </a:path>
                </a:pathLst>
              </a:custGeom>
              <a:solidFill>
                <a:srgbClr val="CB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9"/>
              <p:cNvSpPr/>
              <p:nvPr/>
            </p:nvSpPr>
            <p:spPr>
              <a:xfrm>
                <a:off x="6970694" y="1246783"/>
                <a:ext cx="166308" cy="266987"/>
              </a:xfrm>
              <a:custGeom>
                <a:rect b="b" l="l" r="r" t="t"/>
                <a:pathLst>
                  <a:path extrusionOk="0" h="3580" w="2230">
                    <a:moveTo>
                      <a:pt x="0" y="0"/>
                    </a:moveTo>
                    <a:lnTo>
                      <a:pt x="0" y="3579"/>
                    </a:lnTo>
                    <a:lnTo>
                      <a:pt x="2229" y="3579"/>
                    </a:lnTo>
                    <a:lnTo>
                      <a:pt x="2229" y="0"/>
                    </a:ln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9"/>
              <p:cNvSpPr/>
              <p:nvPr/>
            </p:nvSpPr>
            <p:spPr>
              <a:xfrm>
                <a:off x="6496758" y="1317333"/>
                <a:ext cx="357897" cy="196437"/>
              </a:xfrm>
              <a:custGeom>
                <a:rect b="b" l="l" r="r" t="t"/>
                <a:pathLst>
                  <a:path extrusionOk="0" h="2634" w="4799">
                    <a:moveTo>
                      <a:pt x="0" y="0"/>
                    </a:moveTo>
                    <a:lnTo>
                      <a:pt x="0" y="2633"/>
                    </a:lnTo>
                    <a:lnTo>
                      <a:pt x="4799" y="2633"/>
                    </a:lnTo>
                    <a:lnTo>
                      <a:pt x="4799" y="0"/>
                    </a:lnTo>
                    <a:close/>
                  </a:path>
                </a:pathLst>
              </a:cu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9"/>
              <p:cNvSpPr/>
              <p:nvPr/>
            </p:nvSpPr>
            <p:spPr>
              <a:xfrm>
                <a:off x="8280861" y="1251705"/>
                <a:ext cx="277428" cy="262065"/>
              </a:xfrm>
              <a:custGeom>
                <a:rect b="b" l="l" r="r" t="t"/>
                <a:pathLst>
                  <a:path extrusionOk="0" h="3514" w="3720">
                    <a:moveTo>
                      <a:pt x="1" y="1"/>
                    </a:moveTo>
                    <a:lnTo>
                      <a:pt x="1" y="3513"/>
                    </a:lnTo>
                    <a:lnTo>
                      <a:pt x="3720" y="3513"/>
                    </a:lnTo>
                    <a:lnTo>
                      <a:pt x="3720" y="1"/>
                    </a:lnTo>
                    <a:close/>
                  </a:path>
                </a:pathLst>
              </a:cu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9"/>
              <p:cNvSpPr/>
              <p:nvPr/>
            </p:nvSpPr>
            <p:spPr>
              <a:xfrm>
                <a:off x="7262961" y="1299658"/>
                <a:ext cx="214261" cy="214112"/>
              </a:xfrm>
              <a:custGeom>
                <a:rect b="b" l="l" r="r" t="t"/>
                <a:pathLst>
                  <a:path extrusionOk="0" h="2871" w="2873">
                    <a:moveTo>
                      <a:pt x="0" y="1"/>
                    </a:moveTo>
                    <a:lnTo>
                      <a:pt x="0" y="2870"/>
                    </a:lnTo>
                    <a:lnTo>
                      <a:pt x="2873" y="2870"/>
                    </a:lnTo>
                    <a:lnTo>
                      <a:pt x="2873" y="1"/>
                    </a:lnTo>
                    <a:close/>
                  </a:path>
                </a:pathLst>
              </a:custGeom>
              <a:solidFill>
                <a:srgbClr val="CB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9"/>
              <p:cNvSpPr/>
              <p:nvPr/>
            </p:nvSpPr>
            <p:spPr>
              <a:xfrm>
                <a:off x="6184356" y="1266621"/>
                <a:ext cx="166308" cy="16034"/>
              </a:xfrm>
              <a:custGeom>
                <a:rect b="b" l="l" r="r" t="t"/>
                <a:pathLst>
                  <a:path extrusionOk="0" h="215" w="2230">
                    <a:moveTo>
                      <a:pt x="1" y="1"/>
                    </a:moveTo>
                    <a:lnTo>
                      <a:pt x="1" y="214"/>
                    </a:lnTo>
                    <a:lnTo>
                      <a:pt x="2230" y="214"/>
                    </a:lnTo>
                    <a:lnTo>
                      <a:pt x="2230"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9"/>
              <p:cNvSpPr/>
              <p:nvPr/>
            </p:nvSpPr>
            <p:spPr>
              <a:xfrm>
                <a:off x="6299651" y="1363347"/>
                <a:ext cx="51011" cy="101947"/>
              </a:xfrm>
              <a:custGeom>
                <a:rect b="b" l="l" r="r" t="t"/>
                <a:pathLst>
                  <a:path extrusionOk="0" h="1367" w="684">
                    <a:moveTo>
                      <a:pt x="684" y="0"/>
                    </a:moveTo>
                    <a:cubicBezTo>
                      <a:pt x="307" y="0"/>
                      <a:pt x="1" y="306"/>
                      <a:pt x="1" y="683"/>
                    </a:cubicBezTo>
                    <a:cubicBezTo>
                      <a:pt x="1" y="1060"/>
                      <a:pt x="307" y="1366"/>
                      <a:pt x="684" y="1366"/>
                    </a:cubicBezTo>
                    <a:lnTo>
                      <a:pt x="684" y="1149"/>
                    </a:lnTo>
                    <a:cubicBezTo>
                      <a:pt x="427" y="1149"/>
                      <a:pt x="218" y="940"/>
                      <a:pt x="218" y="683"/>
                    </a:cubicBezTo>
                    <a:cubicBezTo>
                      <a:pt x="218" y="426"/>
                      <a:pt x="427" y="217"/>
                      <a:pt x="684" y="217"/>
                    </a:cubicBezTo>
                    <a:lnTo>
                      <a:pt x="684"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9"/>
              <p:cNvSpPr/>
              <p:nvPr/>
            </p:nvSpPr>
            <p:spPr>
              <a:xfrm>
                <a:off x="7319117" y="1299658"/>
                <a:ext cx="101947" cy="50787"/>
              </a:xfrm>
              <a:custGeom>
                <a:rect b="b" l="l" r="r" t="t"/>
                <a:pathLst>
                  <a:path extrusionOk="0" h="681" w="1367">
                    <a:moveTo>
                      <a:pt x="0" y="1"/>
                    </a:moveTo>
                    <a:cubicBezTo>
                      <a:pt x="0" y="374"/>
                      <a:pt x="307" y="681"/>
                      <a:pt x="683" y="681"/>
                    </a:cubicBezTo>
                    <a:cubicBezTo>
                      <a:pt x="1060" y="681"/>
                      <a:pt x="1366" y="374"/>
                      <a:pt x="1366" y="1"/>
                    </a:cubicBezTo>
                    <a:lnTo>
                      <a:pt x="1150" y="1"/>
                    </a:lnTo>
                    <a:cubicBezTo>
                      <a:pt x="1150" y="257"/>
                      <a:pt x="940" y="468"/>
                      <a:pt x="683" y="468"/>
                    </a:cubicBezTo>
                    <a:cubicBezTo>
                      <a:pt x="427" y="468"/>
                      <a:pt x="216" y="257"/>
                      <a:pt x="216"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9"/>
              <p:cNvSpPr/>
              <p:nvPr/>
            </p:nvSpPr>
            <p:spPr>
              <a:xfrm>
                <a:off x="6772320" y="1317333"/>
                <a:ext cx="16258" cy="195915"/>
              </a:xfrm>
              <a:custGeom>
                <a:rect b="b" l="l" r="r" t="t"/>
                <a:pathLst>
                  <a:path extrusionOk="0" h="2627" w="218">
                    <a:moveTo>
                      <a:pt x="1" y="0"/>
                    </a:moveTo>
                    <a:lnTo>
                      <a:pt x="1" y="2626"/>
                    </a:lnTo>
                    <a:lnTo>
                      <a:pt x="218" y="2626"/>
                    </a:lnTo>
                    <a:lnTo>
                      <a:pt x="218"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9"/>
              <p:cNvSpPr/>
              <p:nvPr/>
            </p:nvSpPr>
            <p:spPr>
              <a:xfrm>
                <a:off x="6965175" y="1294214"/>
                <a:ext cx="177271" cy="161609"/>
              </a:xfrm>
              <a:custGeom>
                <a:rect b="b" l="l" r="r" t="t"/>
                <a:pathLst>
                  <a:path extrusionOk="0" h="2167" w="2377">
                    <a:moveTo>
                      <a:pt x="144" y="1"/>
                    </a:moveTo>
                    <a:lnTo>
                      <a:pt x="1" y="161"/>
                    </a:lnTo>
                    <a:lnTo>
                      <a:pt x="2230" y="2167"/>
                    </a:lnTo>
                    <a:lnTo>
                      <a:pt x="2377" y="2007"/>
                    </a:lnTo>
                    <a:lnTo>
                      <a:pt x="144"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9"/>
              <p:cNvSpPr/>
              <p:nvPr/>
            </p:nvSpPr>
            <p:spPr>
              <a:xfrm>
                <a:off x="8280861" y="1375950"/>
                <a:ext cx="277428" cy="16258"/>
              </a:xfrm>
              <a:custGeom>
                <a:rect b="b" l="l" r="r" t="t"/>
                <a:pathLst>
                  <a:path extrusionOk="0" h="218" w="3720">
                    <a:moveTo>
                      <a:pt x="1" y="1"/>
                    </a:moveTo>
                    <a:lnTo>
                      <a:pt x="1" y="217"/>
                    </a:lnTo>
                    <a:lnTo>
                      <a:pt x="3720" y="217"/>
                    </a:lnTo>
                    <a:lnTo>
                      <a:pt x="3720"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9"/>
              <p:cNvSpPr/>
              <p:nvPr/>
            </p:nvSpPr>
            <p:spPr>
              <a:xfrm>
                <a:off x="8372068" y="1252526"/>
                <a:ext cx="15960" cy="260723"/>
              </a:xfrm>
              <a:custGeom>
                <a:rect b="b" l="l" r="r" t="t"/>
                <a:pathLst>
                  <a:path extrusionOk="0" h="3496" w="214">
                    <a:moveTo>
                      <a:pt x="0" y="0"/>
                    </a:moveTo>
                    <a:lnTo>
                      <a:pt x="0" y="3495"/>
                    </a:lnTo>
                    <a:lnTo>
                      <a:pt x="213" y="3495"/>
                    </a:lnTo>
                    <a:lnTo>
                      <a:pt x="213"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9"/>
              <p:cNvSpPr/>
              <p:nvPr/>
            </p:nvSpPr>
            <p:spPr>
              <a:xfrm>
                <a:off x="5753898" y="2633240"/>
                <a:ext cx="3203029" cy="1943042"/>
              </a:xfrm>
              <a:custGeom>
                <a:rect b="b" l="l" r="r" t="t"/>
                <a:pathLst>
                  <a:path extrusionOk="0" h="26054" w="42949">
                    <a:moveTo>
                      <a:pt x="1" y="1"/>
                    </a:moveTo>
                    <a:lnTo>
                      <a:pt x="1" y="26053"/>
                    </a:lnTo>
                    <a:lnTo>
                      <a:pt x="42948" y="26053"/>
                    </a:lnTo>
                    <a:lnTo>
                      <a:pt x="429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9"/>
              <p:cNvSpPr/>
              <p:nvPr/>
            </p:nvSpPr>
            <p:spPr>
              <a:xfrm>
                <a:off x="6174225" y="2672324"/>
                <a:ext cx="1870105" cy="1886952"/>
              </a:xfrm>
              <a:custGeom>
                <a:rect b="b" l="l" r="r" t="t"/>
                <a:pathLst>
                  <a:path extrusionOk="0" h="32868" w="25076">
                    <a:moveTo>
                      <a:pt x="20997" y="3506"/>
                    </a:moveTo>
                    <a:cubicBezTo>
                      <a:pt x="21407" y="4203"/>
                      <a:pt x="21637" y="5135"/>
                      <a:pt x="21697" y="6319"/>
                    </a:cubicBezTo>
                    <a:cubicBezTo>
                      <a:pt x="21890" y="10271"/>
                      <a:pt x="21074" y="14493"/>
                      <a:pt x="19274" y="18862"/>
                    </a:cubicBezTo>
                    <a:cubicBezTo>
                      <a:pt x="17528" y="23110"/>
                      <a:pt x="15082" y="26986"/>
                      <a:pt x="12923" y="30218"/>
                    </a:cubicBezTo>
                    <a:cubicBezTo>
                      <a:pt x="11855" y="31817"/>
                      <a:pt x="10790" y="32600"/>
                      <a:pt x="9674" y="32600"/>
                    </a:cubicBezTo>
                    <a:cubicBezTo>
                      <a:pt x="9550" y="32600"/>
                      <a:pt x="9426" y="32591"/>
                      <a:pt x="9301" y="32571"/>
                    </a:cubicBezTo>
                    <a:cubicBezTo>
                      <a:pt x="8174" y="32398"/>
                      <a:pt x="7404" y="31452"/>
                      <a:pt x="7138" y="30592"/>
                    </a:cubicBezTo>
                    <a:cubicBezTo>
                      <a:pt x="6844" y="29642"/>
                      <a:pt x="6991" y="28639"/>
                      <a:pt x="7168" y="27696"/>
                    </a:cubicBezTo>
                    <a:cubicBezTo>
                      <a:pt x="8170" y="22324"/>
                      <a:pt x="10247" y="17196"/>
                      <a:pt x="13339" y="12453"/>
                    </a:cubicBezTo>
                    <a:cubicBezTo>
                      <a:pt x="15488" y="9151"/>
                      <a:pt x="18055" y="6159"/>
                      <a:pt x="20997" y="3506"/>
                    </a:cubicBezTo>
                    <a:close/>
                    <a:moveTo>
                      <a:pt x="24919" y="1"/>
                    </a:moveTo>
                    <a:cubicBezTo>
                      <a:pt x="23566" y="970"/>
                      <a:pt x="22277" y="2003"/>
                      <a:pt x="21051" y="3093"/>
                    </a:cubicBezTo>
                    <a:cubicBezTo>
                      <a:pt x="20774" y="2703"/>
                      <a:pt x="20431" y="2390"/>
                      <a:pt x="20021" y="2153"/>
                    </a:cubicBezTo>
                    <a:cubicBezTo>
                      <a:pt x="19476" y="1838"/>
                      <a:pt x="18821" y="1679"/>
                      <a:pt x="18132" y="1679"/>
                    </a:cubicBezTo>
                    <a:cubicBezTo>
                      <a:pt x="17601" y="1679"/>
                      <a:pt x="17049" y="1773"/>
                      <a:pt x="16512" y="1963"/>
                    </a:cubicBezTo>
                    <a:cubicBezTo>
                      <a:pt x="15382" y="2360"/>
                      <a:pt x="14462" y="3100"/>
                      <a:pt x="13686" y="3763"/>
                    </a:cubicBezTo>
                    <a:cubicBezTo>
                      <a:pt x="11543" y="5592"/>
                      <a:pt x="9594" y="7648"/>
                      <a:pt x="7891" y="9874"/>
                    </a:cubicBezTo>
                    <a:cubicBezTo>
                      <a:pt x="6208" y="12073"/>
                      <a:pt x="4762" y="14446"/>
                      <a:pt x="3589" y="16929"/>
                    </a:cubicBezTo>
                    <a:cubicBezTo>
                      <a:pt x="2419" y="19411"/>
                      <a:pt x="1520" y="22007"/>
                      <a:pt x="917" y="24646"/>
                    </a:cubicBezTo>
                    <a:cubicBezTo>
                      <a:pt x="306" y="27319"/>
                      <a:pt x="0" y="30045"/>
                      <a:pt x="3" y="32751"/>
                    </a:cubicBezTo>
                    <a:lnTo>
                      <a:pt x="273" y="32751"/>
                    </a:lnTo>
                    <a:cubicBezTo>
                      <a:pt x="270" y="30065"/>
                      <a:pt x="573" y="27359"/>
                      <a:pt x="1180" y="24706"/>
                    </a:cubicBezTo>
                    <a:cubicBezTo>
                      <a:pt x="1776" y="22084"/>
                      <a:pt x="2669" y="19508"/>
                      <a:pt x="3832" y="17042"/>
                    </a:cubicBezTo>
                    <a:cubicBezTo>
                      <a:pt x="4995" y="14580"/>
                      <a:pt x="6435" y="12220"/>
                      <a:pt x="8104" y="10038"/>
                    </a:cubicBezTo>
                    <a:cubicBezTo>
                      <a:pt x="9794" y="7825"/>
                      <a:pt x="11729" y="5782"/>
                      <a:pt x="13859" y="3966"/>
                    </a:cubicBezTo>
                    <a:cubicBezTo>
                      <a:pt x="14619" y="3320"/>
                      <a:pt x="15516" y="2596"/>
                      <a:pt x="16602" y="2216"/>
                    </a:cubicBezTo>
                    <a:cubicBezTo>
                      <a:pt x="17110" y="2037"/>
                      <a:pt x="17630" y="1948"/>
                      <a:pt x="18130" y="1948"/>
                    </a:cubicBezTo>
                    <a:cubicBezTo>
                      <a:pt x="18774" y="1948"/>
                      <a:pt x="19383" y="2096"/>
                      <a:pt x="19887" y="2386"/>
                    </a:cubicBezTo>
                    <a:cubicBezTo>
                      <a:pt x="20267" y="2606"/>
                      <a:pt x="20587" y="2903"/>
                      <a:pt x="20851" y="3276"/>
                    </a:cubicBezTo>
                    <a:cubicBezTo>
                      <a:pt x="17875" y="5952"/>
                      <a:pt x="15285" y="8974"/>
                      <a:pt x="13113" y="12307"/>
                    </a:cubicBezTo>
                    <a:cubicBezTo>
                      <a:pt x="10004" y="17079"/>
                      <a:pt x="7915" y="22241"/>
                      <a:pt x="6904" y="27646"/>
                    </a:cubicBezTo>
                    <a:cubicBezTo>
                      <a:pt x="6721" y="28625"/>
                      <a:pt x="6568" y="29662"/>
                      <a:pt x="6881" y="30672"/>
                    </a:cubicBezTo>
                    <a:cubicBezTo>
                      <a:pt x="7171" y="31612"/>
                      <a:pt x="8021" y="32644"/>
                      <a:pt x="9261" y="32838"/>
                    </a:cubicBezTo>
                    <a:cubicBezTo>
                      <a:pt x="9401" y="32858"/>
                      <a:pt x="9540" y="32867"/>
                      <a:pt x="9680" y="32867"/>
                    </a:cubicBezTo>
                    <a:cubicBezTo>
                      <a:pt x="10887" y="32867"/>
                      <a:pt x="12026" y="32047"/>
                      <a:pt x="13146" y="30368"/>
                    </a:cubicBezTo>
                    <a:cubicBezTo>
                      <a:pt x="15312" y="27126"/>
                      <a:pt x="17768" y="23234"/>
                      <a:pt x="19524" y="18965"/>
                    </a:cubicBezTo>
                    <a:cubicBezTo>
                      <a:pt x="21340" y="14556"/>
                      <a:pt x="22160" y="10298"/>
                      <a:pt x="21963" y="6305"/>
                    </a:cubicBezTo>
                    <a:cubicBezTo>
                      <a:pt x="21903" y="5052"/>
                      <a:pt x="21651" y="4063"/>
                      <a:pt x="21200" y="3320"/>
                    </a:cubicBezTo>
                    <a:cubicBezTo>
                      <a:pt x="22430" y="2226"/>
                      <a:pt x="23723" y="1193"/>
                      <a:pt x="25076" y="221"/>
                    </a:cubicBezTo>
                    <a:lnTo>
                      <a:pt x="24919" y="1"/>
                    </a:ln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9"/>
              <p:cNvSpPr/>
              <p:nvPr/>
            </p:nvSpPr>
            <p:spPr>
              <a:xfrm>
                <a:off x="8425550" y="2672300"/>
                <a:ext cx="451850" cy="1886987"/>
              </a:xfrm>
              <a:custGeom>
                <a:rect b="b" l="l" r="r" t="t"/>
                <a:pathLst>
                  <a:path extrusionOk="0" h="35813" w="6059">
                    <a:moveTo>
                      <a:pt x="4052" y="0"/>
                    </a:moveTo>
                    <a:cubicBezTo>
                      <a:pt x="1292" y="5615"/>
                      <a:pt x="0" y="11886"/>
                      <a:pt x="310" y="18135"/>
                    </a:cubicBezTo>
                    <a:cubicBezTo>
                      <a:pt x="620" y="24387"/>
                      <a:pt x="2529" y="30498"/>
                      <a:pt x="5831" y="35813"/>
                    </a:cubicBezTo>
                    <a:lnTo>
                      <a:pt x="6058" y="35670"/>
                    </a:lnTo>
                    <a:cubicBezTo>
                      <a:pt x="2782" y="30395"/>
                      <a:pt x="886" y="24327"/>
                      <a:pt x="580" y="18121"/>
                    </a:cubicBezTo>
                    <a:cubicBezTo>
                      <a:pt x="270" y="11920"/>
                      <a:pt x="1556" y="5695"/>
                      <a:pt x="4292" y="120"/>
                    </a:cubicBezTo>
                    <a:lnTo>
                      <a:pt x="4052" y="0"/>
                    </a:lnTo>
                    <a:close/>
                  </a:path>
                </a:pathLst>
              </a:custGeom>
              <a:solidFill>
                <a:srgbClr val="C0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9"/>
              <p:cNvSpPr/>
              <p:nvPr/>
            </p:nvSpPr>
            <p:spPr>
              <a:xfrm>
                <a:off x="5753898" y="2633240"/>
                <a:ext cx="3203029" cy="499073"/>
              </a:xfrm>
              <a:custGeom>
                <a:rect b="b" l="l" r="r" t="t"/>
                <a:pathLst>
                  <a:path extrusionOk="0" h="6692" w="42949">
                    <a:moveTo>
                      <a:pt x="1" y="1"/>
                    </a:moveTo>
                    <a:lnTo>
                      <a:pt x="1" y="6692"/>
                    </a:lnTo>
                    <a:lnTo>
                      <a:pt x="42948" y="6692"/>
                    </a:lnTo>
                    <a:lnTo>
                      <a:pt x="42948" y="1"/>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9"/>
              <p:cNvSpPr/>
              <p:nvPr/>
            </p:nvSpPr>
            <p:spPr>
              <a:xfrm>
                <a:off x="5753898" y="4326878"/>
                <a:ext cx="3203029" cy="249387"/>
              </a:xfrm>
              <a:custGeom>
                <a:rect b="b" l="l" r="r" t="t"/>
                <a:pathLst>
                  <a:path extrusionOk="0" h="3344" w="42949">
                    <a:moveTo>
                      <a:pt x="1" y="0"/>
                    </a:moveTo>
                    <a:lnTo>
                      <a:pt x="1" y="3343"/>
                    </a:lnTo>
                    <a:lnTo>
                      <a:pt x="42948" y="3343"/>
                    </a:lnTo>
                    <a:lnTo>
                      <a:pt x="42948" y="0"/>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9"/>
              <p:cNvSpPr/>
              <p:nvPr/>
            </p:nvSpPr>
            <p:spPr>
              <a:xfrm>
                <a:off x="5732793" y="2872780"/>
                <a:ext cx="3224134" cy="20211"/>
              </a:xfrm>
              <a:custGeom>
                <a:rect b="b" l="l" r="r" t="t"/>
                <a:pathLst>
                  <a:path extrusionOk="0" h="271" w="43232">
                    <a:moveTo>
                      <a:pt x="1" y="1"/>
                    </a:moveTo>
                    <a:lnTo>
                      <a:pt x="1" y="271"/>
                    </a:lnTo>
                    <a:lnTo>
                      <a:pt x="43231" y="271"/>
                    </a:lnTo>
                    <a:lnTo>
                      <a:pt x="43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9"/>
              <p:cNvSpPr/>
              <p:nvPr/>
            </p:nvSpPr>
            <p:spPr>
              <a:xfrm>
                <a:off x="5746440" y="1994565"/>
                <a:ext cx="3084451" cy="20211"/>
              </a:xfrm>
              <a:custGeom>
                <a:rect b="b" l="l" r="r" t="t"/>
                <a:pathLst>
                  <a:path extrusionOk="0" h="271" w="41359">
                    <a:moveTo>
                      <a:pt x="1" y="0"/>
                    </a:moveTo>
                    <a:lnTo>
                      <a:pt x="1" y="270"/>
                    </a:lnTo>
                    <a:lnTo>
                      <a:pt x="41358" y="270"/>
                    </a:lnTo>
                    <a:lnTo>
                      <a:pt x="413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9"/>
              <p:cNvSpPr/>
              <p:nvPr/>
            </p:nvSpPr>
            <p:spPr>
              <a:xfrm>
                <a:off x="5746440" y="1503253"/>
                <a:ext cx="3084451" cy="19912"/>
              </a:xfrm>
              <a:custGeom>
                <a:rect b="b" l="l" r="r" t="t"/>
                <a:pathLst>
                  <a:path extrusionOk="0" h="267" w="41359">
                    <a:moveTo>
                      <a:pt x="1" y="0"/>
                    </a:moveTo>
                    <a:lnTo>
                      <a:pt x="1" y="267"/>
                    </a:lnTo>
                    <a:lnTo>
                      <a:pt x="41358" y="267"/>
                    </a:lnTo>
                    <a:lnTo>
                      <a:pt x="413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9"/>
              <p:cNvSpPr/>
              <p:nvPr/>
            </p:nvSpPr>
            <p:spPr>
              <a:xfrm>
                <a:off x="5586473" y="1100762"/>
                <a:ext cx="426509" cy="623468"/>
              </a:xfrm>
              <a:custGeom>
                <a:rect b="b" l="l" r="r" t="t"/>
                <a:pathLst>
                  <a:path extrusionOk="0" h="8360" w="5719">
                    <a:moveTo>
                      <a:pt x="2755" y="0"/>
                    </a:moveTo>
                    <a:cubicBezTo>
                      <a:pt x="2697" y="0"/>
                      <a:pt x="2640" y="2"/>
                      <a:pt x="2583" y="5"/>
                    </a:cubicBezTo>
                    <a:cubicBezTo>
                      <a:pt x="1700" y="52"/>
                      <a:pt x="793" y="512"/>
                      <a:pt x="416" y="1339"/>
                    </a:cubicBezTo>
                    <a:cubicBezTo>
                      <a:pt x="240" y="1728"/>
                      <a:pt x="193" y="2165"/>
                      <a:pt x="227" y="2598"/>
                    </a:cubicBezTo>
                    <a:cubicBezTo>
                      <a:pt x="240" y="2744"/>
                      <a:pt x="323" y="4127"/>
                      <a:pt x="553" y="4658"/>
                    </a:cubicBezTo>
                    <a:lnTo>
                      <a:pt x="0" y="8233"/>
                    </a:lnTo>
                    <a:lnTo>
                      <a:pt x="3206" y="8360"/>
                    </a:lnTo>
                    <a:lnTo>
                      <a:pt x="3172" y="7006"/>
                    </a:lnTo>
                    <a:lnTo>
                      <a:pt x="3159" y="6420"/>
                    </a:lnTo>
                    <a:lnTo>
                      <a:pt x="3159" y="6420"/>
                    </a:lnTo>
                    <a:cubicBezTo>
                      <a:pt x="3399" y="6587"/>
                      <a:pt x="3672" y="6700"/>
                      <a:pt x="3935" y="6717"/>
                    </a:cubicBezTo>
                    <a:cubicBezTo>
                      <a:pt x="3962" y="6718"/>
                      <a:pt x="3989" y="6719"/>
                      <a:pt x="4016" y="6719"/>
                    </a:cubicBezTo>
                    <a:cubicBezTo>
                      <a:pt x="4494" y="6719"/>
                      <a:pt x="4981" y="6498"/>
                      <a:pt x="5265" y="6104"/>
                    </a:cubicBezTo>
                    <a:cubicBezTo>
                      <a:pt x="5719" y="5474"/>
                      <a:pt x="5528" y="4434"/>
                      <a:pt x="5388" y="3655"/>
                    </a:cubicBezTo>
                    <a:cubicBezTo>
                      <a:pt x="5235" y="2798"/>
                      <a:pt x="5052" y="2065"/>
                      <a:pt x="4672" y="1288"/>
                    </a:cubicBezTo>
                    <a:cubicBezTo>
                      <a:pt x="4668" y="1282"/>
                      <a:pt x="4665" y="1275"/>
                      <a:pt x="4662" y="1265"/>
                    </a:cubicBezTo>
                    <a:cubicBezTo>
                      <a:pt x="4552" y="1045"/>
                      <a:pt x="4425" y="848"/>
                      <a:pt x="4282" y="679"/>
                    </a:cubicBezTo>
                    <a:cubicBezTo>
                      <a:pt x="4132" y="505"/>
                      <a:pt x="3962" y="362"/>
                      <a:pt x="3769" y="245"/>
                    </a:cubicBezTo>
                    <a:cubicBezTo>
                      <a:pt x="3462" y="65"/>
                      <a:pt x="3107" y="0"/>
                      <a:pt x="2755" y="0"/>
                    </a:cubicBez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9"/>
              <p:cNvSpPr/>
              <p:nvPr/>
            </p:nvSpPr>
            <p:spPr>
              <a:xfrm>
                <a:off x="5780522" y="1540243"/>
                <a:ext cx="42584" cy="83079"/>
              </a:xfrm>
              <a:custGeom>
                <a:rect b="b" l="l" r="r" t="t"/>
                <a:pathLst>
                  <a:path extrusionOk="0" h="1114" w="571">
                    <a:moveTo>
                      <a:pt x="1" y="1"/>
                    </a:moveTo>
                    <a:lnTo>
                      <a:pt x="1" y="1"/>
                    </a:lnTo>
                    <a:cubicBezTo>
                      <a:pt x="110" y="407"/>
                      <a:pt x="307" y="787"/>
                      <a:pt x="570" y="1113"/>
                    </a:cubicBezTo>
                    <a:lnTo>
                      <a:pt x="557" y="527"/>
                    </a:lnTo>
                    <a:cubicBezTo>
                      <a:pt x="373" y="350"/>
                      <a:pt x="193" y="171"/>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9"/>
              <p:cNvSpPr/>
              <p:nvPr/>
            </p:nvSpPr>
            <p:spPr>
              <a:xfrm>
                <a:off x="5952943" y="1322255"/>
                <a:ext cx="64733" cy="105975"/>
              </a:xfrm>
              <a:custGeom>
                <a:rect b="b" l="l" r="r" t="t"/>
                <a:pathLst>
                  <a:path extrusionOk="0" h="1421" w="868">
                    <a:moveTo>
                      <a:pt x="171" y="1"/>
                    </a:moveTo>
                    <a:lnTo>
                      <a:pt x="1" y="1388"/>
                    </a:lnTo>
                    <a:cubicBezTo>
                      <a:pt x="75" y="1410"/>
                      <a:pt x="152" y="1421"/>
                      <a:pt x="228" y="1421"/>
                    </a:cubicBezTo>
                    <a:cubicBezTo>
                      <a:pt x="405" y="1421"/>
                      <a:pt x="580" y="1363"/>
                      <a:pt x="717" y="1254"/>
                    </a:cubicBezTo>
                    <a:cubicBezTo>
                      <a:pt x="794" y="1194"/>
                      <a:pt x="861" y="1111"/>
                      <a:pt x="865" y="1017"/>
                    </a:cubicBezTo>
                    <a:cubicBezTo>
                      <a:pt x="868" y="948"/>
                      <a:pt x="837" y="877"/>
                      <a:pt x="794" y="825"/>
                    </a:cubicBezTo>
                    <a:cubicBezTo>
                      <a:pt x="751" y="771"/>
                      <a:pt x="697" y="725"/>
                      <a:pt x="645" y="677"/>
                    </a:cubicBezTo>
                    <a:cubicBezTo>
                      <a:pt x="441" y="491"/>
                      <a:pt x="277" y="258"/>
                      <a:pt x="171" y="1"/>
                    </a:cubicBez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9"/>
              <p:cNvSpPr/>
              <p:nvPr/>
            </p:nvSpPr>
            <p:spPr>
              <a:xfrm>
                <a:off x="5600120" y="1085996"/>
                <a:ext cx="407119" cy="377362"/>
              </a:xfrm>
              <a:custGeom>
                <a:rect b="b" l="l" r="r" t="t"/>
                <a:pathLst>
                  <a:path extrusionOk="0" h="5060" w="5459">
                    <a:moveTo>
                      <a:pt x="3549" y="0"/>
                    </a:moveTo>
                    <a:cubicBezTo>
                      <a:pt x="2886" y="0"/>
                      <a:pt x="2240" y="27"/>
                      <a:pt x="1606" y="223"/>
                    </a:cubicBezTo>
                    <a:cubicBezTo>
                      <a:pt x="1080" y="390"/>
                      <a:pt x="613" y="754"/>
                      <a:pt x="330" y="1229"/>
                    </a:cubicBezTo>
                    <a:cubicBezTo>
                      <a:pt x="47" y="1706"/>
                      <a:pt x="0" y="2243"/>
                      <a:pt x="44" y="2796"/>
                    </a:cubicBezTo>
                    <a:cubicBezTo>
                      <a:pt x="57" y="2942"/>
                      <a:pt x="140" y="4325"/>
                      <a:pt x="370" y="4856"/>
                    </a:cubicBezTo>
                    <a:cubicBezTo>
                      <a:pt x="594" y="4985"/>
                      <a:pt x="973" y="5059"/>
                      <a:pt x="1299" y="5059"/>
                    </a:cubicBezTo>
                    <a:cubicBezTo>
                      <a:pt x="1424" y="5059"/>
                      <a:pt x="1542" y="5048"/>
                      <a:pt x="1640" y="5025"/>
                    </a:cubicBezTo>
                    <a:cubicBezTo>
                      <a:pt x="1986" y="4942"/>
                      <a:pt x="2320" y="4732"/>
                      <a:pt x="2520" y="4402"/>
                    </a:cubicBezTo>
                    <a:lnTo>
                      <a:pt x="2520" y="4402"/>
                    </a:lnTo>
                    <a:cubicBezTo>
                      <a:pt x="2359" y="4497"/>
                      <a:pt x="2173" y="4566"/>
                      <a:pt x="1991" y="4566"/>
                    </a:cubicBezTo>
                    <a:cubicBezTo>
                      <a:pt x="1906" y="4566"/>
                      <a:pt x="1821" y="4551"/>
                      <a:pt x="1740" y="4516"/>
                    </a:cubicBezTo>
                    <a:cubicBezTo>
                      <a:pt x="1483" y="4405"/>
                      <a:pt x="1303" y="4142"/>
                      <a:pt x="1297" y="3865"/>
                    </a:cubicBezTo>
                    <a:cubicBezTo>
                      <a:pt x="1293" y="3589"/>
                      <a:pt x="1470" y="3316"/>
                      <a:pt x="1726" y="3213"/>
                    </a:cubicBezTo>
                    <a:cubicBezTo>
                      <a:pt x="1802" y="3182"/>
                      <a:pt x="1882" y="3168"/>
                      <a:pt x="1961" y="3168"/>
                    </a:cubicBezTo>
                    <a:cubicBezTo>
                      <a:pt x="2152" y="3168"/>
                      <a:pt x="2341" y="3252"/>
                      <a:pt x="2466" y="3402"/>
                    </a:cubicBezTo>
                    <a:cubicBezTo>
                      <a:pt x="2476" y="3133"/>
                      <a:pt x="2672" y="2849"/>
                      <a:pt x="2909" y="2719"/>
                    </a:cubicBezTo>
                    <a:cubicBezTo>
                      <a:pt x="3146" y="2589"/>
                      <a:pt x="3419" y="2539"/>
                      <a:pt x="3686" y="2479"/>
                    </a:cubicBezTo>
                    <a:cubicBezTo>
                      <a:pt x="4029" y="2403"/>
                      <a:pt x="4376" y="2299"/>
                      <a:pt x="4679" y="2116"/>
                    </a:cubicBezTo>
                    <a:cubicBezTo>
                      <a:pt x="4982" y="1933"/>
                      <a:pt x="5242" y="1660"/>
                      <a:pt x="5348" y="1323"/>
                    </a:cubicBezTo>
                    <a:cubicBezTo>
                      <a:pt x="5459" y="986"/>
                      <a:pt x="5392" y="583"/>
                      <a:pt x="5142" y="334"/>
                    </a:cubicBezTo>
                    <a:cubicBezTo>
                      <a:pt x="4948" y="143"/>
                      <a:pt x="4669" y="80"/>
                      <a:pt x="4399" y="40"/>
                    </a:cubicBezTo>
                    <a:cubicBezTo>
                      <a:pt x="4122" y="0"/>
                      <a:pt x="3852" y="0"/>
                      <a:pt x="35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9"/>
              <p:cNvSpPr/>
              <p:nvPr/>
            </p:nvSpPr>
            <p:spPr>
              <a:xfrm>
                <a:off x="5928408" y="1437402"/>
                <a:ext cx="38333" cy="27146"/>
              </a:xfrm>
              <a:custGeom>
                <a:rect b="b" l="l" r="r" t="t"/>
                <a:pathLst>
                  <a:path extrusionOk="0" h="364" w="514">
                    <a:moveTo>
                      <a:pt x="210" y="0"/>
                    </a:moveTo>
                    <a:lnTo>
                      <a:pt x="0" y="36"/>
                    </a:lnTo>
                    <a:cubicBezTo>
                      <a:pt x="17" y="150"/>
                      <a:pt x="87" y="250"/>
                      <a:pt x="187" y="310"/>
                    </a:cubicBezTo>
                    <a:cubicBezTo>
                      <a:pt x="247" y="343"/>
                      <a:pt x="317" y="363"/>
                      <a:pt x="387" y="363"/>
                    </a:cubicBezTo>
                    <a:cubicBezTo>
                      <a:pt x="430" y="363"/>
                      <a:pt x="474" y="356"/>
                      <a:pt x="514" y="343"/>
                    </a:cubicBezTo>
                    <a:lnTo>
                      <a:pt x="443" y="140"/>
                    </a:lnTo>
                    <a:cubicBezTo>
                      <a:pt x="426" y="146"/>
                      <a:pt x="408" y="149"/>
                      <a:pt x="390" y="149"/>
                    </a:cubicBezTo>
                    <a:cubicBezTo>
                      <a:pt x="357" y="149"/>
                      <a:pt x="324" y="140"/>
                      <a:pt x="297" y="124"/>
                    </a:cubicBezTo>
                    <a:cubicBezTo>
                      <a:pt x="254" y="96"/>
                      <a:pt x="220" y="50"/>
                      <a:pt x="210"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9"/>
              <p:cNvSpPr/>
              <p:nvPr/>
            </p:nvSpPr>
            <p:spPr>
              <a:xfrm>
                <a:off x="5926916" y="1332025"/>
                <a:ext cx="15438" cy="26699"/>
              </a:xfrm>
              <a:custGeom>
                <a:rect b="b" l="l" r="r" t="t"/>
                <a:pathLst>
                  <a:path extrusionOk="0" h="358" w="207">
                    <a:moveTo>
                      <a:pt x="93" y="0"/>
                    </a:moveTo>
                    <a:cubicBezTo>
                      <a:pt x="92" y="0"/>
                      <a:pt x="91" y="0"/>
                      <a:pt x="90" y="0"/>
                    </a:cubicBezTo>
                    <a:cubicBezTo>
                      <a:pt x="37" y="3"/>
                      <a:pt x="0" y="87"/>
                      <a:pt x="7" y="187"/>
                    </a:cubicBezTo>
                    <a:cubicBezTo>
                      <a:pt x="14" y="283"/>
                      <a:pt x="60" y="357"/>
                      <a:pt x="111" y="357"/>
                    </a:cubicBezTo>
                    <a:cubicBezTo>
                      <a:pt x="113" y="357"/>
                      <a:pt x="115" y="357"/>
                      <a:pt x="117" y="357"/>
                    </a:cubicBezTo>
                    <a:cubicBezTo>
                      <a:pt x="170" y="354"/>
                      <a:pt x="207" y="270"/>
                      <a:pt x="200" y="174"/>
                    </a:cubicBezTo>
                    <a:cubicBezTo>
                      <a:pt x="194" y="76"/>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9"/>
              <p:cNvSpPr/>
              <p:nvPr/>
            </p:nvSpPr>
            <p:spPr>
              <a:xfrm>
                <a:off x="5897309" y="1291082"/>
                <a:ext cx="54740" cy="27817"/>
              </a:xfrm>
              <a:custGeom>
                <a:rect b="b" l="l" r="r" t="t"/>
                <a:pathLst>
                  <a:path extrusionOk="0" h="373" w="734">
                    <a:moveTo>
                      <a:pt x="553" y="1"/>
                    </a:moveTo>
                    <a:cubicBezTo>
                      <a:pt x="527" y="1"/>
                      <a:pt x="500" y="4"/>
                      <a:pt x="474" y="9"/>
                    </a:cubicBezTo>
                    <a:cubicBezTo>
                      <a:pt x="337" y="29"/>
                      <a:pt x="204" y="86"/>
                      <a:pt x="91" y="169"/>
                    </a:cubicBezTo>
                    <a:cubicBezTo>
                      <a:pt x="64" y="189"/>
                      <a:pt x="37" y="209"/>
                      <a:pt x="21" y="239"/>
                    </a:cubicBezTo>
                    <a:cubicBezTo>
                      <a:pt x="4" y="269"/>
                      <a:pt x="1" y="306"/>
                      <a:pt x="21" y="332"/>
                    </a:cubicBezTo>
                    <a:cubicBezTo>
                      <a:pt x="40" y="364"/>
                      <a:pt x="76" y="372"/>
                      <a:pt x="113" y="372"/>
                    </a:cubicBezTo>
                    <a:cubicBezTo>
                      <a:pt x="127" y="372"/>
                      <a:pt x="141" y="371"/>
                      <a:pt x="154" y="369"/>
                    </a:cubicBezTo>
                    <a:cubicBezTo>
                      <a:pt x="264" y="356"/>
                      <a:pt x="734" y="283"/>
                      <a:pt x="727" y="126"/>
                    </a:cubicBezTo>
                    <a:cubicBezTo>
                      <a:pt x="724" y="76"/>
                      <a:pt x="680" y="29"/>
                      <a:pt x="631" y="13"/>
                    </a:cubicBezTo>
                    <a:cubicBezTo>
                      <a:pt x="606" y="4"/>
                      <a:pt x="580" y="1"/>
                      <a:pt x="5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9"/>
              <p:cNvSpPr/>
              <p:nvPr/>
            </p:nvSpPr>
            <p:spPr>
              <a:xfrm>
                <a:off x="6169738" y="4313231"/>
                <a:ext cx="679252" cy="318446"/>
              </a:xfrm>
              <a:custGeom>
                <a:rect b="b" l="l" r="r" t="t"/>
                <a:pathLst>
                  <a:path extrusionOk="0" h="4270" w="9108">
                    <a:moveTo>
                      <a:pt x="0" y="0"/>
                    </a:moveTo>
                    <a:lnTo>
                      <a:pt x="997" y="4269"/>
                    </a:lnTo>
                    <a:lnTo>
                      <a:pt x="9084" y="4269"/>
                    </a:lnTo>
                    <a:cubicBezTo>
                      <a:pt x="9107" y="3689"/>
                      <a:pt x="8718" y="3159"/>
                      <a:pt x="8215" y="2866"/>
                    </a:cubicBezTo>
                    <a:cubicBezTo>
                      <a:pt x="7711" y="2570"/>
                      <a:pt x="7124" y="2463"/>
                      <a:pt x="6555" y="2339"/>
                    </a:cubicBezTo>
                    <a:cubicBezTo>
                      <a:pt x="5982" y="2216"/>
                      <a:pt x="5399" y="2067"/>
                      <a:pt x="4939" y="1707"/>
                    </a:cubicBezTo>
                    <a:cubicBezTo>
                      <a:pt x="4439" y="1320"/>
                      <a:pt x="4199" y="743"/>
                      <a:pt x="4085" y="67"/>
                    </a:cubicBezTo>
                    <a:lnTo>
                      <a:pt x="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9"/>
              <p:cNvSpPr/>
              <p:nvPr/>
            </p:nvSpPr>
            <p:spPr>
              <a:xfrm>
                <a:off x="5437543" y="4313231"/>
                <a:ext cx="673062" cy="318446"/>
              </a:xfrm>
              <a:custGeom>
                <a:rect b="b" l="l" r="r" t="t"/>
                <a:pathLst>
                  <a:path extrusionOk="0" h="4270" w="9025">
                    <a:moveTo>
                      <a:pt x="258" y="0"/>
                    </a:moveTo>
                    <a:lnTo>
                      <a:pt x="1" y="4269"/>
                    </a:lnTo>
                    <a:lnTo>
                      <a:pt x="9002" y="4269"/>
                    </a:lnTo>
                    <a:cubicBezTo>
                      <a:pt x="9025" y="3689"/>
                      <a:pt x="8635" y="3159"/>
                      <a:pt x="8131" y="2866"/>
                    </a:cubicBezTo>
                    <a:cubicBezTo>
                      <a:pt x="7628" y="2570"/>
                      <a:pt x="7042" y="2463"/>
                      <a:pt x="6469" y="2339"/>
                    </a:cubicBezTo>
                    <a:cubicBezTo>
                      <a:pt x="5899" y="2216"/>
                      <a:pt x="5316" y="2067"/>
                      <a:pt x="4856" y="1707"/>
                    </a:cubicBezTo>
                    <a:cubicBezTo>
                      <a:pt x="4357" y="1320"/>
                      <a:pt x="4117" y="743"/>
                      <a:pt x="4003" y="67"/>
                    </a:cubicBezTo>
                    <a:lnTo>
                      <a:pt x="2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9"/>
              <p:cNvSpPr/>
              <p:nvPr/>
            </p:nvSpPr>
            <p:spPr>
              <a:xfrm>
                <a:off x="5521815" y="4313753"/>
                <a:ext cx="38109" cy="318595"/>
              </a:xfrm>
              <a:custGeom>
                <a:rect b="b" l="l" r="r" t="t"/>
                <a:pathLst>
                  <a:path extrusionOk="0" h="4272" w="511">
                    <a:moveTo>
                      <a:pt x="240" y="0"/>
                    </a:moveTo>
                    <a:lnTo>
                      <a:pt x="0" y="4255"/>
                    </a:lnTo>
                    <a:lnTo>
                      <a:pt x="267" y="4272"/>
                    </a:lnTo>
                    <a:lnTo>
                      <a:pt x="511" y="13"/>
                    </a:lnTo>
                    <a:lnTo>
                      <a:pt x="2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9"/>
              <p:cNvSpPr/>
              <p:nvPr/>
            </p:nvSpPr>
            <p:spPr>
              <a:xfrm>
                <a:off x="6248193" y="4311963"/>
                <a:ext cx="94788" cy="322175"/>
              </a:xfrm>
              <a:custGeom>
                <a:rect b="b" l="l" r="r" t="t"/>
                <a:pathLst>
                  <a:path extrusionOk="0" h="4320" w="1271">
                    <a:moveTo>
                      <a:pt x="261" y="0"/>
                    </a:moveTo>
                    <a:lnTo>
                      <a:pt x="1" y="60"/>
                    </a:lnTo>
                    <a:lnTo>
                      <a:pt x="1008" y="4319"/>
                    </a:lnTo>
                    <a:lnTo>
                      <a:pt x="1271" y="4256"/>
                    </a:lnTo>
                    <a:lnTo>
                      <a:pt x="2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9"/>
              <p:cNvSpPr/>
              <p:nvPr/>
            </p:nvSpPr>
            <p:spPr>
              <a:xfrm>
                <a:off x="5406295" y="2436656"/>
                <a:ext cx="1214495" cy="1938045"/>
              </a:xfrm>
              <a:custGeom>
                <a:rect b="b" l="l" r="r" t="t"/>
                <a:pathLst>
                  <a:path extrusionOk="0" h="25987" w="16285">
                    <a:moveTo>
                      <a:pt x="1217" y="1"/>
                    </a:moveTo>
                    <a:lnTo>
                      <a:pt x="986" y="4889"/>
                    </a:lnTo>
                    <a:lnTo>
                      <a:pt x="0" y="25986"/>
                    </a:lnTo>
                    <a:lnTo>
                      <a:pt x="6924" y="25986"/>
                    </a:lnTo>
                    <a:lnTo>
                      <a:pt x="7008" y="20281"/>
                    </a:lnTo>
                    <a:lnTo>
                      <a:pt x="7064" y="16289"/>
                    </a:lnTo>
                    <a:lnTo>
                      <a:pt x="7601" y="18665"/>
                    </a:lnTo>
                    <a:lnTo>
                      <a:pt x="9257" y="25986"/>
                    </a:lnTo>
                    <a:lnTo>
                      <a:pt x="16285" y="25986"/>
                    </a:lnTo>
                    <a:lnTo>
                      <a:pt x="10134" y="1847"/>
                    </a:lnTo>
                    <a:lnTo>
                      <a:pt x="9664" y="1"/>
                    </a:ln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9"/>
              <p:cNvSpPr/>
              <p:nvPr/>
            </p:nvSpPr>
            <p:spPr>
              <a:xfrm>
                <a:off x="5755166" y="2865099"/>
                <a:ext cx="178016" cy="1084133"/>
              </a:xfrm>
              <a:custGeom>
                <a:rect b="b" l="l" r="r" t="t"/>
                <a:pathLst>
                  <a:path extrusionOk="0" h="14537" w="2387">
                    <a:moveTo>
                      <a:pt x="1" y="0"/>
                    </a:moveTo>
                    <a:lnTo>
                      <a:pt x="2330" y="14536"/>
                    </a:lnTo>
                    <a:lnTo>
                      <a:pt x="2386" y="10544"/>
                    </a:lnTo>
                    <a:lnTo>
                      <a:pt x="1" y="0"/>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9"/>
              <p:cNvSpPr/>
              <p:nvPr/>
            </p:nvSpPr>
            <p:spPr>
              <a:xfrm>
                <a:off x="5136625" y="1660535"/>
                <a:ext cx="1116425" cy="1140737"/>
              </a:xfrm>
              <a:custGeom>
                <a:rect b="b" l="l" r="r" t="t"/>
                <a:pathLst>
                  <a:path extrusionOk="0" h="15296" w="14970">
                    <a:moveTo>
                      <a:pt x="6148" y="0"/>
                    </a:moveTo>
                    <a:cubicBezTo>
                      <a:pt x="6148" y="0"/>
                      <a:pt x="3243" y="847"/>
                      <a:pt x="2703" y="1454"/>
                    </a:cubicBezTo>
                    <a:cubicBezTo>
                      <a:pt x="2197" y="2023"/>
                      <a:pt x="0" y="6829"/>
                      <a:pt x="200" y="8518"/>
                    </a:cubicBezTo>
                    <a:cubicBezTo>
                      <a:pt x="357" y="9801"/>
                      <a:pt x="2813" y="13044"/>
                      <a:pt x="3986" y="14530"/>
                    </a:cubicBezTo>
                    <a:cubicBezTo>
                      <a:pt x="4359" y="14999"/>
                      <a:pt x="4602" y="15296"/>
                      <a:pt x="4602" y="15296"/>
                    </a:cubicBezTo>
                    <a:lnTo>
                      <a:pt x="4833" y="10408"/>
                    </a:lnTo>
                    <a:lnTo>
                      <a:pt x="14970" y="10408"/>
                    </a:lnTo>
                    <a:lnTo>
                      <a:pt x="9224" y="0"/>
                    </a:lnTo>
                    <a:close/>
                  </a:path>
                </a:pathLst>
              </a:cu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9"/>
              <p:cNvSpPr/>
              <p:nvPr/>
            </p:nvSpPr>
            <p:spPr>
              <a:xfrm>
                <a:off x="6678427" y="2275197"/>
                <a:ext cx="273401" cy="213217"/>
              </a:xfrm>
              <a:custGeom>
                <a:rect b="b" l="l" r="r" t="t"/>
                <a:pathLst>
                  <a:path extrusionOk="0" h="2859" w="3666">
                    <a:moveTo>
                      <a:pt x="2173" y="0"/>
                    </a:moveTo>
                    <a:cubicBezTo>
                      <a:pt x="1896" y="0"/>
                      <a:pt x="1556" y="36"/>
                      <a:pt x="1243" y="93"/>
                    </a:cubicBezTo>
                    <a:cubicBezTo>
                      <a:pt x="786" y="173"/>
                      <a:pt x="254" y="196"/>
                      <a:pt x="254" y="196"/>
                    </a:cubicBezTo>
                    <a:lnTo>
                      <a:pt x="0" y="2858"/>
                    </a:lnTo>
                    <a:cubicBezTo>
                      <a:pt x="0" y="2858"/>
                      <a:pt x="2919" y="2695"/>
                      <a:pt x="3103" y="2372"/>
                    </a:cubicBezTo>
                    <a:cubicBezTo>
                      <a:pt x="3213" y="2179"/>
                      <a:pt x="3059" y="2092"/>
                      <a:pt x="3059" y="2092"/>
                    </a:cubicBezTo>
                    <a:lnTo>
                      <a:pt x="3059" y="2092"/>
                    </a:lnTo>
                    <a:cubicBezTo>
                      <a:pt x="3059" y="2092"/>
                      <a:pt x="3069" y="2093"/>
                      <a:pt x="3085" y="2093"/>
                    </a:cubicBezTo>
                    <a:cubicBezTo>
                      <a:pt x="3160" y="2093"/>
                      <a:pt x="3375" y="2081"/>
                      <a:pt x="3446" y="1955"/>
                    </a:cubicBezTo>
                    <a:cubicBezTo>
                      <a:pt x="3536" y="1803"/>
                      <a:pt x="3406" y="1675"/>
                      <a:pt x="3406" y="1675"/>
                    </a:cubicBezTo>
                    <a:cubicBezTo>
                      <a:pt x="3406" y="1675"/>
                      <a:pt x="3666" y="1652"/>
                      <a:pt x="3626" y="1419"/>
                    </a:cubicBezTo>
                    <a:cubicBezTo>
                      <a:pt x="3582" y="1159"/>
                      <a:pt x="2776" y="863"/>
                      <a:pt x="1963" y="626"/>
                    </a:cubicBezTo>
                    <a:lnTo>
                      <a:pt x="1963" y="626"/>
                    </a:lnTo>
                    <a:cubicBezTo>
                      <a:pt x="1979" y="627"/>
                      <a:pt x="1996" y="627"/>
                      <a:pt x="2011" y="627"/>
                    </a:cubicBezTo>
                    <a:cubicBezTo>
                      <a:pt x="2511" y="627"/>
                      <a:pt x="2785" y="435"/>
                      <a:pt x="2753" y="170"/>
                    </a:cubicBezTo>
                    <a:cubicBezTo>
                      <a:pt x="2738" y="49"/>
                      <a:pt x="2498" y="0"/>
                      <a:pt x="2173" y="0"/>
                    </a:cubicBez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9"/>
              <p:cNvSpPr/>
              <p:nvPr/>
            </p:nvSpPr>
            <p:spPr>
              <a:xfrm>
                <a:off x="6843690" y="2364092"/>
                <a:ext cx="92551" cy="43106"/>
              </a:xfrm>
              <a:custGeom>
                <a:rect b="b" l="l" r="r" t="t"/>
                <a:pathLst>
                  <a:path extrusionOk="0" h="578" w="1241">
                    <a:moveTo>
                      <a:pt x="37" y="0"/>
                    </a:moveTo>
                    <a:lnTo>
                      <a:pt x="0" y="214"/>
                    </a:lnTo>
                    <a:cubicBezTo>
                      <a:pt x="653" y="324"/>
                      <a:pt x="1133" y="577"/>
                      <a:pt x="1140" y="577"/>
                    </a:cubicBezTo>
                    <a:lnTo>
                      <a:pt x="1240" y="387"/>
                    </a:lnTo>
                    <a:cubicBezTo>
                      <a:pt x="1220" y="377"/>
                      <a:pt x="727" y="117"/>
                      <a:pt x="37"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9"/>
              <p:cNvSpPr/>
              <p:nvPr/>
            </p:nvSpPr>
            <p:spPr>
              <a:xfrm>
                <a:off x="6833025" y="2405855"/>
                <a:ext cx="76069" cy="32889"/>
              </a:xfrm>
              <a:custGeom>
                <a:rect b="b" l="l" r="r" t="t"/>
                <a:pathLst>
                  <a:path extrusionOk="0" h="441" w="1020">
                    <a:moveTo>
                      <a:pt x="33" y="0"/>
                    </a:moveTo>
                    <a:lnTo>
                      <a:pt x="0" y="214"/>
                    </a:lnTo>
                    <a:cubicBezTo>
                      <a:pt x="460" y="280"/>
                      <a:pt x="950" y="440"/>
                      <a:pt x="953" y="440"/>
                    </a:cubicBezTo>
                    <a:lnTo>
                      <a:pt x="1020" y="237"/>
                    </a:lnTo>
                    <a:cubicBezTo>
                      <a:pt x="1000" y="231"/>
                      <a:pt x="510" y="71"/>
                      <a:pt x="33"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9"/>
              <p:cNvSpPr/>
              <p:nvPr/>
            </p:nvSpPr>
            <p:spPr>
              <a:xfrm>
                <a:off x="6007385" y="2436656"/>
                <a:ext cx="154674" cy="137745"/>
              </a:xfrm>
              <a:custGeom>
                <a:rect b="b" l="l" r="r" t="t"/>
                <a:pathLst>
                  <a:path extrusionOk="0" h="1847" w="2074">
                    <a:moveTo>
                      <a:pt x="1" y="1"/>
                    </a:moveTo>
                    <a:cubicBezTo>
                      <a:pt x="310" y="597"/>
                      <a:pt x="694" y="1107"/>
                      <a:pt x="1164" y="1387"/>
                    </a:cubicBezTo>
                    <a:cubicBezTo>
                      <a:pt x="1444" y="1553"/>
                      <a:pt x="1750" y="1707"/>
                      <a:pt x="2074" y="1847"/>
                    </a:cubicBezTo>
                    <a:lnTo>
                      <a:pt x="1604" y="1"/>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9"/>
              <p:cNvSpPr/>
              <p:nvPr/>
            </p:nvSpPr>
            <p:spPr>
              <a:xfrm>
                <a:off x="5922665" y="2152145"/>
                <a:ext cx="287869" cy="284588"/>
              </a:xfrm>
              <a:custGeom>
                <a:rect b="b" l="l" r="r" t="t"/>
                <a:pathLst>
                  <a:path extrusionOk="0" h="3816" w="3860">
                    <a:moveTo>
                      <a:pt x="0" y="0"/>
                    </a:moveTo>
                    <a:cubicBezTo>
                      <a:pt x="1" y="0"/>
                      <a:pt x="300" y="2216"/>
                      <a:pt x="1137" y="3816"/>
                    </a:cubicBezTo>
                    <a:lnTo>
                      <a:pt x="3859" y="3816"/>
                    </a:lnTo>
                    <a:lnTo>
                      <a:pt x="0" y="0"/>
                    </a:lnTo>
                    <a:close/>
                  </a:path>
                </a:pathLst>
              </a:custGeom>
              <a:solidFill>
                <a:srgbClr val="B57C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9"/>
              <p:cNvSpPr/>
              <p:nvPr/>
            </p:nvSpPr>
            <p:spPr>
              <a:xfrm>
                <a:off x="5824522" y="1660535"/>
                <a:ext cx="912157" cy="883296"/>
              </a:xfrm>
              <a:custGeom>
                <a:rect b="b" l="l" r="r" t="t"/>
                <a:pathLst>
                  <a:path extrusionOk="0" h="11844" w="12231">
                    <a:moveTo>
                      <a:pt x="0" y="0"/>
                    </a:moveTo>
                    <a:lnTo>
                      <a:pt x="1316" y="6592"/>
                    </a:lnTo>
                    <a:cubicBezTo>
                      <a:pt x="1316" y="6592"/>
                      <a:pt x="2319" y="10334"/>
                      <a:pt x="4282" y="11300"/>
                    </a:cubicBezTo>
                    <a:cubicBezTo>
                      <a:pt x="5140" y="11722"/>
                      <a:pt x="6629" y="11843"/>
                      <a:pt x="8065" y="11843"/>
                    </a:cubicBezTo>
                    <a:cubicBezTo>
                      <a:pt x="10036" y="11843"/>
                      <a:pt x="11907" y="11614"/>
                      <a:pt x="11907" y="11614"/>
                    </a:cubicBezTo>
                    <a:lnTo>
                      <a:pt x="12230" y="7578"/>
                    </a:lnTo>
                    <a:lnTo>
                      <a:pt x="7165" y="6929"/>
                    </a:lnTo>
                    <a:cubicBezTo>
                      <a:pt x="7165" y="6929"/>
                      <a:pt x="4966" y="1657"/>
                      <a:pt x="3582" y="947"/>
                    </a:cubicBezTo>
                    <a:cubicBezTo>
                      <a:pt x="2196" y="237"/>
                      <a:pt x="0" y="0"/>
                      <a:pt x="0" y="0"/>
                    </a:cubicBezTo>
                    <a:close/>
                  </a:path>
                </a:pathLst>
              </a:cu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9"/>
              <p:cNvSpPr/>
              <p:nvPr/>
            </p:nvSpPr>
            <p:spPr>
              <a:xfrm>
                <a:off x="5433814" y="2152145"/>
                <a:ext cx="78157" cy="649123"/>
              </a:xfrm>
              <a:custGeom>
                <a:rect b="b" l="l" r="r" t="t"/>
                <a:pathLst>
                  <a:path extrusionOk="0" h="8704" w="1048">
                    <a:moveTo>
                      <a:pt x="1047" y="0"/>
                    </a:moveTo>
                    <a:lnTo>
                      <a:pt x="1" y="7938"/>
                    </a:lnTo>
                    <a:cubicBezTo>
                      <a:pt x="374" y="8407"/>
                      <a:pt x="617" y="8704"/>
                      <a:pt x="617" y="8704"/>
                    </a:cubicBezTo>
                    <a:lnTo>
                      <a:pt x="854" y="3816"/>
                    </a:lnTo>
                    <a:lnTo>
                      <a:pt x="1047" y="0"/>
                    </a:lnTo>
                    <a:close/>
                  </a:path>
                </a:pathLst>
              </a:custGeom>
              <a:solidFill>
                <a:srgbClr val="B57C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C6150"/>
                  </a:solidFill>
                </a:endParaRPr>
              </a:p>
            </p:txBody>
          </p:sp>
          <p:sp>
            <p:nvSpPr>
              <p:cNvPr id="1323" name="Google Shape;1323;p59"/>
              <p:cNvSpPr/>
              <p:nvPr/>
            </p:nvSpPr>
            <p:spPr>
              <a:xfrm>
                <a:off x="5809607" y="2632718"/>
                <a:ext cx="311212" cy="328663"/>
              </a:xfrm>
              <a:custGeom>
                <a:rect b="b" l="l" r="r" t="t"/>
                <a:pathLst>
                  <a:path extrusionOk="0" h="4407" w="4173">
                    <a:moveTo>
                      <a:pt x="3266" y="217"/>
                    </a:moveTo>
                    <a:lnTo>
                      <a:pt x="3933" y="2877"/>
                    </a:lnTo>
                    <a:lnTo>
                      <a:pt x="2493" y="4127"/>
                    </a:lnTo>
                    <a:lnTo>
                      <a:pt x="803" y="2853"/>
                    </a:lnTo>
                    <a:lnTo>
                      <a:pt x="263" y="217"/>
                    </a:lnTo>
                    <a:close/>
                    <a:moveTo>
                      <a:pt x="0" y="1"/>
                    </a:moveTo>
                    <a:lnTo>
                      <a:pt x="610" y="2977"/>
                    </a:lnTo>
                    <a:lnTo>
                      <a:pt x="2503" y="4406"/>
                    </a:lnTo>
                    <a:lnTo>
                      <a:pt x="4172" y="2953"/>
                    </a:lnTo>
                    <a:lnTo>
                      <a:pt x="3436" y="1"/>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9"/>
              <p:cNvSpPr/>
              <p:nvPr/>
            </p:nvSpPr>
            <p:spPr>
              <a:xfrm>
                <a:off x="5467373" y="2632718"/>
                <a:ext cx="167352" cy="336568"/>
              </a:xfrm>
              <a:custGeom>
                <a:rect b="b" l="l" r="r" t="t"/>
                <a:pathLst>
                  <a:path extrusionOk="0" h="4513" w="2244">
                    <a:moveTo>
                      <a:pt x="270" y="1"/>
                    </a:moveTo>
                    <a:lnTo>
                      <a:pt x="270" y="217"/>
                    </a:lnTo>
                    <a:lnTo>
                      <a:pt x="2030" y="217"/>
                    </a:lnTo>
                    <a:lnTo>
                      <a:pt x="2030" y="2860"/>
                    </a:lnTo>
                    <a:lnTo>
                      <a:pt x="1" y="4339"/>
                    </a:lnTo>
                    <a:lnTo>
                      <a:pt x="130" y="4513"/>
                    </a:lnTo>
                    <a:lnTo>
                      <a:pt x="2243" y="2970"/>
                    </a:lnTo>
                    <a:lnTo>
                      <a:pt x="2243" y="1"/>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9"/>
              <p:cNvSpPr/>
              <p:nvPr/>
            </p:nvSpPr>
            <p:spPr>
              <a:xfrm>
                <a:off x="6002463" y="2336872"/>
                <a:ext cx="240140" cy="192112"/>
              </a:xfrm>
              <a:custGeom>
                <a:rect b="b" l="l" r="r" t="t"/>
                <a:pathLst>
                  <a:path extrusionOk="0" h="2576" w="3220">
                    <a:moveTo>
                      <a:pt x="1010" y="1"/>
                    </a:moveTo>
                    <a:cubicBezTo>
                      <a:pt x="951" y="1"/>
                      <a:pt x="891" y="2"/>
                      <a:pt x="830" y="6"/>
                    </a:cubicBezTo>
                    <a:cubicBezTo>
                      <a:pt x="364" y="29"/>
                      <a:pt x="13" y="136"/>
                      <a:pt x="1" y="142"/>
                    </a:cubicBezTo>
                    <a:lnTo>
                      <a:pt x="81" y="399"/>
                    </a:lnTo>
                    <a:cubicBezTo>
                      <a:pt x="88" y="397"/>
                      <a:pt x="501" y="270"/>
                      <a:pt x="1009" y="270"/>
                    </a:cubicBezTo>
                    <a:cubicBezTo>
                      <a:pt x="1405" y="270"/>
                      <a:pt x="1859" y="348"/>
                      <a:pt x="2223" y="622"/>
                    </a:cubicBezTo>
                    <a:cubicBezTo>
                      <a:pt x="2709" y="988"/>
                      <a:pt x="2946" y="1645"/>
                      <a:pt x="2926" y="2568"/>
                    </a:cubicBezTo>
                    <a:lnTo>
                      <a:pt x="3192" y="2575"/>
                    </a:lnTo>
                    <a:cubicBezTo>
                      <a:pt x="3220" y="1559"/>
                      <a:pt x="2946" y="828"/>
                      <a:pt x="2383" y="405"/>
                    </a:cubicBezTo>
                    <a:cubicBezTo>
                      <a:pt x="2031" y="140"/>
                      <a:pt x="1559" y="1"/>
                      <a:pt x="10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C6150"/>
                  </a:solidFill>
                </a:endParaRPr>
              </a:p>
            </p:txBody>
          </p:sp>
          <p:sp>
            <p:nvSpPr>
              <p:cNvPr id="1326" name="Google Shape;1326;p59"/>
              <p:cNvSpPr/>
              <p:nvPr/>
            </p:nvSpPr>
            <p:spPr>
              <a:xfrm>
                <a:off x="5728840" y="1347611"/>
                <a:ext cx="40048" cy="55038"/>
              </a:xfrm>
              <a:custGeom>
                <a:rect b="b" l="l" r="r" t="t"/>
                <a:pathLst>
                  <a:path extrusionOk="0" h="738" w="537">
                    <a:moveTo>
                      <a:pt x="434" y="1"/>
                    </a:moveTo>
                    <a:lnTo>
                      <a:pt x="0" y="38"/>
                    </a:lnTo>
                    <a:lnTo>
                      <a:pt x="20" y="254"/>
                    </a:lnTo>
                    <a:lnTo>
                      <a:pt x="280" y="231"/>
                    </a:lnTo>
                    <a:lnTo>
                      <a:pt x="280" y="231"/>
                    </a:lnTo>
                    <a:cubicBezTo>
                      <a:pt x="234" y="401"/>
                      <a:pt x="237" y="585"/>
                      <a:pt x="294" y="737"/>
                    </a:cubicBezTo>
                    <a:lnTo>
                      <a:pt x="494" y="661"/>
                    </a:lnTo>
                    <a:cubicBezTo>
                      <a:pt x="440" y="511"/>
                      <a:pt x="457" y="314"/>
                      <a:pt x="537" y="157"/>
                    </a:cubicBezTo>
                    <a:lnTo>
                      <a:pt x="434"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9"/>
              <p:cNvSpPr/>
              <p:nvPr/>
            </p:nvSpPr>
            <p:spPr>
              <a:xfrm>
                <a:off x="7761433" y="1358872"/>
                <a:ext cx="301815" cy="495344"/>
              </a:xfrm>
              <a:custGeom>
                <a:rect b="b" l="l" r="r" t="t"/>
                <a:pathLst>
                  <a:path extrusionOk="0" h="6642" w="4047">
                    <a:moveTo>
                      <a:pt x="3103" y="0"/>
                    </a:moveTo>
                    <a:lnTo>
                      <a:pt x="1320" y="1513"/>
                    </a:lnTo>
                    <a:lnTo>
                      <a:pt x="380" y="2133"/>
                    </a:lnTo>
                    <a:lnTo>
                      <a:pt x="404" y="3549"/>
                    </a:lnTo>
                    <a:lnTo>
                      <a:pt x="417" y="4062"/>
                    </a:lnTo>
                    <a:lnTo>
                      <a:pt x="0" y="5462"/>
                    </a:lnTo>
                    <a:lnTo>
                      <a:pt x="1707" y="6641"/>
                    </a:lnTo>
                    <a:lnTo>
                      <a:pt x="4046" y="5075"/>
                    </a:lnTo>
                    <a:lnTo>
                      <a:pt x="3103" y="0"/>
                    </a:lnTo>
                    <a:close/>
                  </a:path>
                </a:pathLst>
              </a:custGeom>
              <a:solidFill>
                <a:srgbClr val="9E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9"/>
              <p:cNvSpPr/>
              <p:nvPr/>
            </p:nvSpPr>
            <p:spPr>
              <a:xfrm>
                <a:off x="7789772" y="1471707"/>
                <a:ext cx="121636" cy="151840"/>
              </a:xfrm>
              <a:custGeom>
                <a:rect b="b" l="l" r="r" t="t"/>
                <a:pathLst>
                  <a:path extrusionOk="0" h="2036" w="1631">
                    <a:moveTo>
                      <a:pt x="940" y="0"/>
                    </a:moveTo>
                    <a:lnTo>
                      <a:pt x="0" y="620"/>
                    </a:lnTo>
                    <a:lnTo>
                      <a:pt x="24" y="2036"/>
                    </a:lnTo>
                    <a:cubicBezTo>
                      <a:pt x="751" y="1729"/>
                      <a:pt x="1357" y="1126"/>
                      <a:pt x="1630" y="387"/>
                    </a:cubicBezTo>
                    <a:cubicBezTo>
                      <a:pt x="1394" y="256"/>
                      <a:pt x="1174" y="127"/>
                      <a:pt x="94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9"/>
              <p:cNvSpPr/>
              <p:nvPr/>
            </p:nvSpPr>
            <p:spPr>
              <a:xfrm>
                <a:off x="7664781" y="1072050"/>
                <a:ext cx="355213" cy="488930"/>
              </a:xfrm>
              <a:custGeom>
                <a:rect b="b" l="l" r="r" t="t"/>
                <a:pathLst>
                  <a:path extrusionOk="0" h="6556" w="4763">
                    <a:moveTo>
                      <a:pt x="2194" y="1"/>
                    </a:moveTo>
                    <a:cubicBezTo>
                      <a:pt x="1593" y="1"/>
                      <a:pt x="1109" y="322"/>
                      <a:pt x="744" y="817"/>
                    </a:cubicBezTo>
                    <a:cubicBezTo>
                      <a:pt x="647" y="950"/>
                      <a:pt x="557" y="1093"/>
                      <a:pt x="477" y="1247"/>
                    </a:cubicBezTo>
                    <a:cubicBezTo>
                      <a:pt x="477" y="1253"/>
                      <a:pt x="473" y="1256"/>
                      <a:pt x="470" y="1260"/>
                    </a:cubicBezTo>
                    <a:cubicBezTo>
                      <a:pt x="400" y="1396"/>
                      <a:pt x="337" y="1544"/>
                      <a:pt x="280" y="1693"/>
                    </a:cubicBezTo>
                    <a:cubicBezTo>
                      <a:pt x="87" y="2210"/>
                      <a:pt x="90" y="2926"/>
                      <a:pt x="57" y="3500"/>
                    </a:cubicBezTo>
                    <a:cubicBezTo>
                      <a:pt x="0" y="4555"/>
                      <a:pt x="100" y="5439"/>
                      <a:pt x="610" y="5949"/>
                    </a:cubicBezTo>
                    <a:cubicBezTo>
                      <a:pt x="1069" y="6404"/>
                      <a:pt x="1541" y="6556"/>
                      <a:pt x="1967" y="6556"/>
                    </a:cubicBezTo>
                    <a:cubicBezTo>
                      <a:pt x="2818" y="6556"/>
                      <a:pt x="3483" y="5949"/>
                      <a:pt x="3483" y="5949"/>
                    </a:cubicBezTo>
                    <a:lnTo>
                      <a:pt x="4592" y="3483"/>
                    </a:lnTo>
                    <a:lnTo>
                      <a:pt x="4679" y="3289"/>
                    </a:lnTo>
                    <a:lnTo>
                      <a:pt x="4692" y="3256"/>
                    </a:lnTo>
                    <a:lnTo>
                      <a:pt x="4759" y="3113"/>
                    </a:lnTo>
                    <a:lnTo>
                      <a:pt x="4759" y="3026"/>
                    </a:lnTo>
                    <a:lnTo>
                      <a:pt x="4759" y="2996"/>
                    </a:lnTo>
                    <a:cubicBezTo>
                      <a:pt x="4763" y="2670"/>
                      <a:pt x="4712" y="1730"/>
                      <a:pt x="4189" y="990"/>
                    </a:cubicBezTo>
                    <a:cubicBezTo>
                      <a:pt x="3829" y="481"/>
                      <a:pt x="3246" y="61"/>
                      <a:pt x="2299" y="4"/>
                    </a:cubicBezTo>
                    <a:cubicBezTo>
                      <a:pt x="2264" y="2"/>
                      <a:pt x="2229" y="1"/>
                      <a:pt x="2194" y="1"/>
                    </a:cubicBezTo>
                    <a:close/>
                  </a:path>
                </a:pathLst>
              </a:custGeom>
              <a:solidFill>
                <a:srgbClr val="9E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9"/>
              <p:cNvSpPr/>
              <p:nvPr/>
            </p:nvSpPr>
            <p:spPr>
              <a:xfrm>
                <a:off x="7746294" y="1294512"/>
                <a:ext cx="28638" cy="111643"/>
              </a:xfrm>
              <a:custGeom>
                <a:rect b="b" l="l" r="r" t="t"/>
                <a:pathLst>
                  <a:path extrusionOk="0" h="1497" w="384">
                    <a:moveTo>
                      <a:pt x="171" y="0"/>
                    </a:moveTo>
                    <a:lnTo>
                      <a:pt x="14" y="1100"/>
                    </a:lnTo>
                    <a:cubicBezTo>
                      <a:pt x="0" y="1197"/>
                      <a:pt x="27" y="1293"/>
                      <a:pt x="91" y="1369"/>
                    </a:cubicBezTo>
                    <a:cubicBezTo>
                      <a:pt x="151" y="1443"/>
                      <a:pt x="240" y="1489"/>
                      <a:pt x="337" y="1497"/>
                    </a:cubicBezTo>
                    <a:lnTo>
                      <a:pt x="351" y="1280"/>
                    </a:lnTo>
                    <a:cubicBezTo>
                      <a:pt x="314" y="1280"/>
                      <a:pt x="280" y="1260"/>
                      <a:pt x="257" y="1233"/>
                    </a:cubicBezTo>
                    <a:cubicBezTo>
                      <a:pt x="234" y="1203"/>
                      <a:pt x="223" y="1166"/>
                      <a:pt x="227" y="1129"/>
                    </a:cubicBezTo>
                    <a:lnTo>
                      <a:pt x="383" y="30"/>
                    </a:lnTo>
                    <a:lnTo>
                      <a:pt x="171"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9"/>
              <p:cNvSpPr/>
              <p:nvPr/>
            </p:nvSpPr>
            <p:spPr>
              <a:xfrm>
                <a:off x="7827582" y="1296451"/>
                <a:ext cx="16929" cy="22672"/>
              </a:xfrm>
              <a:custGeom>
                <a:rect b="b" l="l" r="r" t="t"/>
                <a:pathLst>
                  <a:path extrusionOk="0" h="304" w="227">
                    <a:moveTo>
                      <a:pt x="119" y="0"/>
                    </a:moveTo>
                    <a:cubicBezTo>
                      <a:pt x="61" y="0"/>
                      <a:pt x="10" y="63"/>
                      <a:pt x="4" y="144"/>
                    </a:cubicBezTo>
                    <a:cubicBezTo>
                      <a:pt x="0" y="227"/>
                      <a:pt x="44" y="300"/>
                      <a:pt x="104" y="304"/>
                    </a:cubicBezTo>
                    <a:cubicBezTo>
                      <a:pt x="105" y="304"/>
                      <a:pt x="106" y="304"/>
                      <a:pt x="108" y="304"/>
                    </a:cubicBezTo>
                    <a:cubicBezTo>
                      <a:pt x="166" y="304"/>
                      <a:pt x="216" y="239"/>
                      <a:pt x="220" y="157"/>
                    </a:cubicBezTo>
                    <a:cubicBezTo>
                      <a:pt x="227" y="74"/>
                      <a:pt x="184" y="4"/>
                      <a:pt x="124" y="1"/>
                    </a:cubicBezTo>
                    <a:cubicBezTo>
                      <a:pt x="122" y="0"/>
                      <a:pt x="121"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9"/>
              <p:cNvSpPr/>
              <p:nvPr/>
            </p:nvSpPr>
            <p:spPr>
              <a:xfrm>
                <a:off x="7704531" y="1288770"/>
                <a:ext cx="16929" cy="22895"/>
              </a:xfrm>
              <a:custGeom>
                <a:rect b="b" l="l" r="r" t="t"/>
                <a:pathLst>
                  <a:path extrusionOk="0" h="307" w="227">
                    <a:moveTo>
                      <a:pt x="119" y="0"/>
                    </a:moveTo>
                    <a:cubicBezTo>
                      <a:pt x="61" y="0"/>
                      <a:pt x="11" y="65"/>
                      <a:pt x="4" y="147"/>
                    </a:cubicBezTo>
                    <a:cubicBezTo>
                      <a:pt x="0" y="230"/>
                      <a:pt x="44" y="300"/>
                      <a:pt x="104" y="307"/>
                    </a:cubicBezTo>
                    <a:cubicBezTo>
                      <a:pt x="105" y="307"/>
                      <a:pt x="106" y="307"/>
                      <a:pt x="108" y="307"/>
                    </a:cubicBezTo>
                    <a:cubicBezTo>
                      <a:pt x="166" y="307"/>
                      <a:pt x="217" y="242"/>
                      <a:pt x="224" y="160"/>
                    </a:cubicBezTo>
                    <a:cubicBezTo>
                      <a:pt x="227" y="77"/>
                      <a:pt x="184" y="7"/>
                      <a:pt x="124" y="0"/>
                    </a:cubicBezTo>
                    <a:cubicBezTo>
                      <a:pt x="122" y="0"/>
                      <a:pt x="121"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9"/>
              <p:cNvSpPr/>
              <p:nvPr/>
            </p:nvSpPr>
            <p:spPr>
              <a:xfrm>
                <a:off x="7794023" y="1402052"/>
                <a:ext cx="31845" cy="34604"/>
              </a:xfrm>
              <a:custGeom>
                <a:rect b="b" l="l" r="r" t="t"/>
                <a:pathLst>
                  <a:path extrusionOk="0" h="464" w="427">
                    <a:moveTo>
                      <a:pt x="414" y="1"/>
                    </a:moveTo>
                    <a:lnTo>
                      <a:pt x="200" y="24"/>
                    </a:lnTo>
                    <a:cubicBezTo>
                      <a:pt x="206" y="81"/>
                      <a:pt x="186" y="141"/>
                      <a:pt x="150" y="181"/>
                    </a:cubicBezTo>
                    <a:cubicBezTo>
                      <a:pt x="114" y="224"/>
                      <a:pt x="57" y="247"/>
                      <a:pt x="0" y="247"/>
                    </a:cubicBezTo>
                    <a:lnTo>
                      <a:pt x="0" y="464"/>
                    </a:lnTo>
                    <a:cubicBezTo>
                      <a:pt x="117" y="464"/>
                      <a:pt x="234" y="410"/>
                      <a:pt x="310" y="324"/>
                    </a:cubicBezTo>
                    <a:cubicBezTo>
                      <a:pt x="390" y="238"/>
                      <a:pt x="426" y="118"/>
                      <a:pt x="414"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9"/>
              <p:cNvSpPr/>
              <p:nvPr/>
            </p:nvSpPr>
            <p:spPr>
              <a:xfrm>
                <a:off x="7809386" y="1247082"/>
                <a:ext cx="63689" cy="29160"/>
              </a:xfrm>
              <a:custGeom>
                <a:rect b="b" l="l" r="r" t="t"/>
                <a:pathLst>
                  <a:path extrusionOk="0" h="391" w="854">
                    <a:moveTo>
                      <a:pt x="315" y="1"/>
                    </a:moveTo>
                    <a:cubicBezTo>
                      <a:pt x="295" y="1"/>
                      <a:pt x="276" y="1"/>
                      <a:pt x="257" y="3"/>
                    </a:cubicBezTo>
                    <a:cubicBezTo>
                      <a:pt x="184" y="6"/>
                      <a:pt x="0" y="46"/>
                      <a:pt x="28" y="179"/>
                    </a:cubicBezTo>
                    <a:cubicBezTo>
                      <a:pt x="37" y="239"/>
                      <a:pt x="94" y="276"/>
                      <a:pt x="151" y="303"/>
                    </a:cubicBezTo>
                    <a:cubicBezTo>
                      <a:pt x="279" y="360"/>
                      <a:pt x="418" y="390"/>
                      <a:pt x="557" y="390"/>
                    </a:cubicBezTo>
                    <a:cubicBezTo>
                      <a:pt x="588" y="390"/>
                      <a:pt x="619" y="389"/>
                      <a:pt x="651" y="386"/>
                    </a:cubicBezTo>
                    <a:cubicBezTo>
                      <a:pt x="731" y="379"/>
                      <a:pt x="824" y="349"/>
                      <a:pt x="844" y="273"/>
                    </a:cubicBezTo>
                    <a:cubicBezTo>
                      <a:pt x="854" y="229"/>
                      <a:pt x="834" y="179"/>
                      <a:pt x="804" y="146"/>
                    </a:cubicBezTo>
                    <a:cubicBezTo>
                      <a:pt x="771" y="109"/>
                      <a:pt x="724" y="89"/>
                      <a:pt x="680" y="73"/>
                    </a:cubicBezTo>
                    <a:cubicBezTo>
                      <a:pt x="566" y="27"/>
                      <a:pt x="438" y="1"/>
                      <a:pt x="3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9"/>
              <p:cNvSpPr/>
              <p:nvPr/>
            </p:nvSpPr>
            <p:spPr>
              <a:xfrm>
                <a:off x="7686185" y="1240221"/>
                <a:ext cx="56977" cy="24312"/>
              </a:xfrm>
              <a:custGeom>
                <a:rect b="b" l="l" r="r" t="t"/>
                <a:pathLst>
                  <a:path extrusionOk="0" h="326" w="764">
                    <a:moveTo>
                      <a:pt x="395" y="0"/>
                    </a:moveTo>
                    <a:cubicBezTo>
                      <a:pt x="333" y="0"/>
                      <a:pt x="271" y="7"/>
                      <a:pt x="213" y="21"/>
                    </a:cubicBezTo>
                    <a:cubicBezTo>
                      <a:pt x="150" y="38"/>
                      <a:pt x="0" y="98"/>
                      <a:pt x="40" y="211"/>
                    </a:cubicBezTo>
                    <a:cubicBezTo>
                      <a:pt x="57" y="258"/>
                      <a:pt x="113" y="285"/>
                      <a:pt x="163" y="298"/>
                    </a:cubicBezTo>
                    <a:cubicBezTo>
                      <a:pt x="236" y="316"/>
                      <a:pt x="312" y="325"/>
                      <a:pt x="388" y="325"/>
                    </a:cubicBezTo>
                    <a:cubicBezTo>
                      <a:pt x="463" y="325"/>
                      <a:pt x="538" y="316"/>
                      <a:pt x="610" y="298"/>
                    </a:cubicBezTo>
                    <a:cubicBezTo>
                      <a:pt x="680" y="278"/>
                      <a:pt x="753" y="238"/>
                      <a:pt x="760" y="172"/>
                    </a:cubicBezTo>
                    <a:cubicBezTo>
                      <a:pt x="763" y="132"/>
                      <a:pt x="740" y="92"/>
                      <a:pt x="706" y="65"/>
                    </a:cubicBezTo>
                    <a:cubicBezTo>
                      <a:pt x="673" y="41"/>
                      <a:pt x="630" y="28"/>
                      <a:pt x="590" y="21"/>
                    </a:cubicBezTo>
                    <a:cubicBezTo>
                      <a:pt x="526" y="8"/>
                      <a:pt x="460" y="0"/>
                      <a:pt x="3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9"/>
              <p:cNvSpPr/>
              <p:nvPr/>
            </p:nvSpPr>
            <p:spPr>
              <a:xfrm>
                <a:off x="7026552" y="1655539"/>
                <a:ext cx="1311744" cy="977786"/>
              </a:xfrm>
              <a:custGeom>
                <a:rect b="b" l="l" r="r" t="t"/>
                <a:pathLst>
                  <a:path extrusionOk="0" h="13111" w="17589">
                    <a:moveTo>
                      <a:pt x="13697" y="1"/>
                    </a:moveTo>
                    <a:lnTo>
                      <a:pt x="11674" y="2350"/>
                    </a:lnTo>
                    <a:lnTo>
                      <a:pt x="10271" y="84"/>
                    </a:lnTo>
                    <a:cubicBezTo>
                      <a:pt x="10271" y="84"/>
                      <a:pt x="9891" y="521"/>
                      <a:pt x="9375" y="678"/>
                    </a:cubicBezTo>
                    <a:cubicBezTo>
                      <a:pt x="8448" y="957"/>
                      <a:pt x="7078" y="1427"/>
                      <a:pt x="6623" y="1860"/>
                    </a:cubicBezTo>
                    <a:cubicBezTo>
                      <a:pt x="5912" y="2537"/>
                      <a:pt x="4410" y="7859"/>
                      <a:pt x="4410" y="7859"/>
                    </a:cubicBezTo>
                    <a:lnTo>
                      <a:pt x="1" y="13111"/>
                    </a:lnTo>
                    <a:lnTo>
                      <a:pt x="5879" y="13111"/>
                    </a:lnTo>
                    <a:lnTo>
                      <a:pt x="7292" y="11287"/>
                    </a:lnTo>
                    <a:lnTo>
                      <a:pt x="7292" y="13111"/>
                    </a:lnTo>
                    <a:lnTo>
                      <a:pt x="17589" y="13111"/>
                    </a:lnTo>
                    <a:lnTo>
                      <a:pt x="17529" y="12517"/>
                    </a:lnTo>
                    <a:lnTo>
                      <a:pt x="17136" y="8602"/>
                    </a:lnTo>
                    <a:lnTo>
                      <a:pt x="17083" y="8059"/>
                    </a:lnTo>
                    <a:lnTo>
                      <a:pt x="14140" y="1354"/>
                    </a:lnTo>
                    <a:lnTo>
                      <a:pt x="136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9"/>
              <p:cNvSpPr/>
              <p:nvPr/>
            </p:nvSpPr>
            <p:spPr>
              <a:xfrm>
                <a:off x="7691330" y="2113589"/>
                <a:ext cx="646960" cy="519731"/>
              </a:xfrm>
              <a:custGeom>
                <a:rect b="b" l="l" r="r" t="t"/>
                <a:pathLst>
                  <a:path extrusionOk="0" h="6969" w="8675">
                    <a:moveTo>
                      <a:pt x="6286" y="0"/>
                    </a:moveTo>
                    <a:lnTo>
                      <a:pt x="6082" y="1046"/>
                    </a:lnTo>
                    <a:lnTo>
                      <a:pt x="1520" y="574"/>
                    </a:lnTo>
                    <a:lnTo>
                      <a:pt x="1" y="4629"/>
                    </a:lnTo>
                    <a:cubicBezTo>
                      <a:pt x="1" y="4629"/>
                      <a:pt x="2060" y="6219"/>
                      <a:pt x="5456" y="6969"/>
                    </a:cubicBezTo>
                    <a:lnTo>
                      <a:pt x="8675" y="6969"/>
                    </a:lnTo>
                    <a:lnTo>
                      <a:pt x="8222" y="2460"/>
                    </a:lnTo>
                    <a:lnTo>
                      <a:pt x="6286" y="0"/>
                    </a:lnTo>
                    <a:close/>
                  </a:path>
                </a:pathLst>
              </a:custGeom>
              <a:solidFill>
                <a:srgbClr val="F1F1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9"/>
              <p:cNvSpPr/>
              <p:nvPr/>
            </p:nvSpPr>
            <p:spPr>
              <a:xfrm>
                <a:off x="7567831" y="2156023"/>
                <a:ext cx="276459" cy="267286"/>
              </a:xfrm>
              <a:custGeom>
                <a:rect b="b" l="l" r="r" t="t"/>
                <a:pathLst>
                  <a:path extrusionOk="0" h="3584" w="3707">
                    <a:moveTo>
                      <a:pt x="1547" y="0"/>
                    </a:moveTo>
                    <a:cubicBezTo>
                      <a:pt x="1475" y="0"/>
                      <a:pt x="1423" y="19"/>
                      <a:pt x="1400" y="62"/>
                    </a:cubicBezTo>
                    <a:cubicBezTo>
                      <a:pt x="1267" y="302"/>
                      <a:pt x="1467" y="594"/>
                      <a:pt x="1964" y="777"/>
                    </a:cubicBezTo>
                    <a:cubicBezTo>
                      <a:pt x="1605" y="742"/>
                      <a:pt x="1243" y="717"/>
                      <a:pt x="935" y="717"/>
                    </a:cubicBezTo>
                    <a:cubicBezTo>
                      <a:pt x="520" y="717"/>
                      <a:pt x="203" y="763"/>
                      <a:pt x="124" y="891"/>
                    </a:cubicBezTo>
                    <a:cubicBezTo>
                      <a:pt x="0" y="1094"/>
                      <a:pt x="231" y="1211"/>
                      <a:pt x="231" y="1211"/>
                    </a:cubicBezTo>
                    <a:cubicBezTo>
                      <a:pt x="231" y="1211"/>
                      <a:pt x="60" y="1281"/>
                      <a:pt x="88" y="1457"/>
                    </a:cubicBezTo>
                    <a:cubicBezTo>
                      <a:pt x="114" y="1631"/>
                      <a:pt x="397" y="1724"/>
                      <a:pt x="397" y="1724"/>
                    </a:cubicBezTo>
                    <a:cubicBezTo>
                      <a:pt x="397" y="1724"/>
                      <a:pt x="224" y="1751"/>
                      <a:pt x="251" y="1971"/>
                    </a:cubicBezTo>
                    <a:cubicBezTo>
                      <a:pt x="300" y="2337"/>
                      <a:pt x="2947" y="3584"/>
                      <a:pt x="2947" y="3584"/>
                    </a:cubicBezTo>
                    <a:lnTo>
                      <a:pt x="3707" y="1021"/>
                    </a:lnTo>
                    <a:cubicBezTo>
                      <a:pt x="3707" y="1021"/>
                      <a:pt x="3219" y="801"/>
                      <a:pt x="2830" y="554"/>
                    </a:cubicBezTo>
                    <a:cubicBezTo>
                      <a:pt x="2370" y="263"/>
                      <a:pt x="1815" y="0"/>
                      <a:pt x="1547" y="0"/>
                    </a:cubicBezTo>
                    <a:close/>
                  </a:path>
                </a:pathLst>
              </a:custGeom>
              <a:solidFill>
                <a:srgbClr val="9E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9"/>
              <p:cNvSpPr/>
              <p:nvPr/>
            </p:nvSpPr>
            <p:spPr>
              <a:xfrm>
                <a:off x="7584238" y="2237386"/>
                <a:ext cx="93968" cy="23641"/>
              </a:xfrm>
              <a:custGeom>
                <a:rect b="b" l="l" r="r" t="t"/>
                <a:pathLst>
                  <a:path extrusionOk="0" h="317" w="1260">
                    <a:moveTo>
                      <a:pt x="299" y="1"/>
                    </a:moveTo>
                    <a:cubicBezTo>
                      <a:pt x="121" y="1"/>
                      <a:pt x="11" y="12"/>
                      <a:pt x="0" y="13"/>
                    </a:cubicBezTo>
                    <a:lnTo>
                      <a:pt x="24" y="226"/>
                    </a:lnTo>
                    <a:cubicBezTo>
                      <a:pt x="26" y="226"/>
                      <a:pt x="124" y="217"/>
                      <a:pt x="286" y="217"/>
                    </a:cubicBezTo>
                    <a:cubicBezTo>
                      <a:pt x="505" y="217"/>
                      <a:pt x="842" y="234"/>
                      <a:pt x="1214" y="317"/>
                    </a:cubicBezTo>
                    <a:lnTo>
                      <a:pt x="1260" y="106"/>
                    </a:lnTo>
                    <a:cubicBezTo>
                      <a:pt x="874" y="20"/>
                      <a:pt x="530" y="1"/>
                      <a:pt x="299"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9"/>
              <p:cNvSpPr/>
              <p:nvPr/>
            </p:nvSpPr>
            <p:spPr>
              <a:xfrm>
                <a:off x="7596692" y="2276614"/>
                <a:ext cx="76144" cy="27221"/>
              </a:xfrm>
              <a:custGeom>
                <a:rect b="b" l="l" r="r" t="t"/>
                <a:pathLst>
                  <a:path extrusionOk="0" h="365" w="1021">
                    <a:moveTo>
                      <a:pt x="17" y="0"/>
                    </a:moveTo>
                    <a:lnTo>
                      <a:pt x="1" y="217"/>
                    </a:lnTo>
                    <a:cubicBezTo>
                      <a:pt x="7" y="217"/>
                      <a:pt x="520" y="254"/>
                      <a:pt x="970" y="364"/>
                    </a:cubicBezTo>
                    <a:lnTo>
                      <a:pt x="1020" y="154"/>
                    </a:lnTo>
                    <a:cubicBezTo>
                      <a:pt x="553" y="40"/>
                      <a:pt x="37" y="4"/>
                      <a:pt x="17"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9"/>
              <p:cNvSpPr/>
              <p:nvPr/>
            </p:nvSpPr>
            <p:spPr>
              <a:xfrm>
                <a:off x="7740775" y="1655539"/>
                <a:ext cx="942809" cy="948551"/>
              </a:xfrm>
              <a:custGeom>
                <a:rect b="b" l="l" r="r" t="t"/>
                <a:pathLst>
                  <a:path extrusionOk="0" h="12719" w="12642">
                    <a:moveTo>
                      <a:pt x="4120" y="1"/>
                    </a:moveTo>
                    <a:lnTo>
                      <a:pt x="4456" y="1517"/>
                    </a:lnTo>
                    <a:lnTo>
                      <a:pt x="5993" y="7765"/>
                    </a:lnTo>
                    <a:lnTo>
                      <a:pt x="5993" y="7765"/>
                    </a:lnTo>
                    <a:lnTo>
                      <a:pt x="1231" y="7156"/>
                    </a:lnTo>
                    <a:lnTo>
                      <a:pt x="1" y="10495"/>
                    </a:lnTo>
                    <a:cubicBezTo>
                      <a:pt x="1" y="10495"/>
                      <a:pt x="3057" y="12718"/>
                      <a:pt x="6330" y="12718"/>
                    </a:cubicBezTo>
                    <a:cubicBezTo>
                      <a:pt x="6869" y="12718"/>
                      <a:pt x="7414" y="12658"/>
                      <a:pt x="7952" y="12517"/>
                    </a:cubicBezTo>
                    <a:cubicBezTo>
                      <a:pt x="8175" y="12457"/>
                      <a:pt x="8395" y="12381"/>
                      <a:pt x="8618" y="12284"/>
                    </a:cubicBezTo>
                    <a:cubicBezTo>
                      <a:pt x="12641" y="10528"/>
                      <a:pt x="9175" y="2130"/>
                      <a:pt x="8485" y="1640"/>
                    </a:cubicBezTo>
                    <a:cubicBezTo>
                      <a:pt x="8098" y="1367"/>
                      <a:pt x="6246" y="870"/>
                      <a:pt x="5079" y="578"/>
                    </a:cubicBezTo>
                    <a:cubicBezTo>
                      <a:pt x="4520" y="434"/>
                      <a:pt x="4120" y="1"/>
                      <a:pt x="41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9"/>
              <p:cNvSpPr/>
              <p:nvPr/>
            </p:nvSpPr>
            <p:spPr>
              <a:xfrm>
                <a:off x="7662991" y="1696332"/>
                <a:ext cx="504069" cy="362148"/>
              </a:xfrm>
              <a:custGeom>
                <a:rect b="b" l="l" r="r" t="t"/>
                <a:pathLst>
                  <a:path extrusionOk="0" h="4856" w="6759">
                    <a:moveTo>
                      <a:pt x="6226" y="0"/>
                    </a:moveTo>
                    <a:lnTo>
                      <a:pt x="6019" y="57"/>
                    </a:lnTo>
                    <a:lnTo>
                      <a:pt x="6526" y="1880"/>
                    </a:lnTo>
                    <a:lnTo>
                      <a:pt x="4916" y="2687"/>
                    </a:lnTo>
                    <a:lnTo>
                      <a:pt x="4890" y="2859"/>
                    </a:lnTo>
                    <a:lnTo>
                      <a:pt x="5422" y="3366"/>
                    </a:lnTo>
                    <a:lnTo>
                      <a:pt x="2994" y="4636"/>
                    </a:lnTo>
                    <a:lnTo>
                      <a:pt x="951" y="3276"/>
                    </a:lnTo>
                    <a:lnTo>
                      <a:pt x="1524" y="2759"/>
                    </a:lnTo>
                    <a:lnTo>
                      <a:pt x="1514" y="2593"/>
                    </a:lnTo>
                    <a:lnTo>
                      <a:pt x="234" y="1696"/>
                    </a:lnTo>
                    <a:lnTo>
                      <a:pt x="937" y="174"/>
                    </a:lnTo>
                    <a:lnTo>
                      <a:pt x="744" y="83"/>
                    </a:lnTo>
                    <a:lnTo>
                      <a:pt x="1" y="1690"/>
                    </a:lnTo>
                    <a:lnTo>
                      <a:pt x="38" y="1823"/>
                    </a:lnTo>
                    <a:lnTo>
                      <a:pt x="1277" y="2693"/>
                    </a:lnTo>
                    <a:lnTo>
                      <a:pt x="704" y="3210"/>
                    </a:lnTo>
                    <a:lnTo>
                      <a:pt x="714" y="3379"/>
                    </a:lnTo>
                    <a:lnTo>
                      <a:pt x="2930" y="4849"/>
                    </a:lnTo>
                    <a:lnTo>
                      <a:pt x="3037" y="4856"/>
                    </a:lnTo>
                    <a:lnTo>
                      <a:pt x="5656" y="3486"/>
                    </a:lnTo>
                    <a:lnTo>
                      <a:pt x="5682" y="3313"/>
                    </a:lnTo>
                    <a:lnTo>
                      <a:pt x="5150" y="2810"/>
                    </a:lnTo>
                    <a:lnTo>
                      <a:pt x="6702" y="2033"/>
                    </a:lnTo>
                    <a:lnTo>
                      <a:pt x="6759" y="1910"/>
                    </a:lnTo>
                    <a:lnTo>
                      <a:pt x="6226"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9"/>
              <p:cNvSpPr/>
              <p:nvPr/>
            </p:nvSpPr>
            <p:spPr>
              <a:xfrm>
                <a:off x="7725636" y="1655539"/>
                <a:ext cx="393993" cy="396529"/>
              </a:xfrm>
              <a:custGeom>
                <a:rect b="b" l="l" r="r" t="t"/>
                <a:pathLst>
                  <a:path extrusionOk="0" h="5317" w="5283">
                    <a:moveTo>
                      <a:pt x="4323" y="1"/>
                    </a:moveTo>
                    <a:lnTo>
                      <a:pt x="2300" y="2350"/>
                    </a:lnTo>
                    <a:lnTo>
                      <a:pt x="897" y="84"/>
                    </a:lnTo>
                    <a:cubicBezTo>
                      <a:pt x="897" y="84"/>
                      <a:pt x="517" y="521"/>
                      <a:pt x="1" y="678"/>
                    </a:cubicBezTo>
                    <a:lnTo>
                      <a:pt x="2140" y="5316"/>
                    </a:lnTo>
                    <a:lnTo>
                      <a:pt x="4659" y="1517"/>
                    </a:lnTo>
                    <a:lnTo>
                      <a:pt x="4766" y="1354"/>
                    </a:lnTo>
                    <a:lnTo>
                      <a:pt x="5282" y="578"/>
                    </a:lnTo>
                    <a:cubicBezTo>
                      <a:pt x="4722" y="434"/>
                      <a:pt x="4323" y="1"/>
                      <a:pt x="4323" y="1"/>
                    </a:cubicBezTo>
                    <a:close/>
                  </a:path>
                </a:pathLst>
              </a:custGeom>
              <a:solidFill>
                <a:srgbClr val="8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9"/>
              <p:cNvSpPr/>
              <p:nvPr/>
            </p:nvSpPr>
            <p:spPr>
              <a:xfrm>
                <a:off x="7845183" y="1824753"/>
                <a:ext cx="105229" cy="83601"/>
              </a:xfrm>
              <a:custGeom>
                <a:rect b="b" l="l" r="r" t="t"/>
                <a:pathLst>
                  <a:path extrusionOk="0" h="1121" w="1411">
                    <a:moveTo>
                      <a:pt x="627" y="1"/>
                    </a:moveTo>
                    <a:lnTo>
                      <a:pt x="0" y="897"/>
                    </a:lnTo>
                    <a:lnTo>
                      <a:pt x="177" y="1021"/>
                    </a:lnTo>
                    <a:lnTo>
                      <a:pt x="707" y="261"/>
                    </a:lnTo>
                    <a:lnTo>
                      <a:pt x="1224" y="1121"/>
                    </a:lnTo>
                    <a:lnTo>
                      <a:pt x="1410" y="1008"/>
                    </a:lnTo>
                    <a:lnTo>
                      <a:pt x="807" y="8"/>
                    </a:lnTo>
                    <a:lnTo>
                      <a:pt x="627"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9"/>
              <p:cNvSpPr/>
              <p:nvPr/>
            </p:nvSpPr>
            <p:spPr>
              <a:xfrm>
                <a:off x="7843691" y="2200844"/>
                <a:ext cx="103737" cy="306961"/>
              </a:xfrm>
              <a:custGeom>
                <a:rect b="b" l="l" r="r" t="t"/>
                <a:pathLst>
                  <a:path extrusionOk="0" h="4116" w="1391">
                    <a:moveTo>
                      <a:pt x="1180" y="0"/>
                    </a:moveTo>
                    <a:lnTo>
                      <a:pt x="0" y="4055"/>
                    </a:lnTo>
                    <a:lnTo>
                      <a:pt x="207" y="4115"/>
                    </a:lnTo>
                    <a:lnTo>
                      <a:pt x="1390" y="60"/>
                    </a:lnTo>
                    <a:lnTo>
                      <a:pt x="1180"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9"/>
              <p:cNvSpPr/>
              <p:nvPr/>
            </p:nvSpPr>
            <p:spPr>
              <a:xfrm>
                <a:off x="7720192" y="1072050"/>
                <a:ext cx="299802" cy="245360"/>
              </a:xfrm>
              <a:custGeom>
                <a:rect b="b" l="l" r="r" t="t"/>
                <a:pathLst>
                  <a:path extrusionOk="0" h="3290" w="4020">
                    <a:moveTo>
                      <a:pt x="1451" y="1"/>
                    </a:moveTo>
                    <a:cubicBezTo>
                      <a:pt x="850" y="1"/>
                      <a:pt x="366" y="322"/>
                      <a:pt x="1" y="817"/>
                    </a:cubicBezTo>
                    <a:cubicBezTo>
                      <a:pt x="436" y="978"/>
                      <a:pt x="900" y="1059"/>
                      <a:pt x="1365" y="1059"/>
                    </a:cubicBezTo>
                    <a:cubicBezTo>
                      <a:pt x="1814" y="1059"/>
                      <a:pt x="2264" y="983"/>
                      <a:pt x="2686" y="830"/>
                    </a:cubicBezTo>
                    <a:cubicBezTo>
                      <a:pt x="2820" y="1740"/>
                      <a:pt x="3283" y="2623"/>
                      <a:pt x="3936" y="3289"/>
                    </a:cubicBezTo>
                    <a:lnTo>
                      <a:pt x="3949" y="3256"/>
                    </a:lnTo>
                    <a:lnTo>
                      <a:pt x="4016" y="3113"/>
                    </a:lnTo>
                    <a:lnTo>
                      <a:pt x="4016" y="3026"/>
                    </a:lnTo>
                    <a:lnTo>
                      <a:pt x="4016" y="2996"/>
                    </a:lnTo>
                    <a:cubicBezTo>
                      <a:pt x="4020" y="2670"/>
                      <a:pt x="3969" y="1730"/>
                      <a:pt x="3446" y="990"/>
                    </a:cubicBezTo>
                    <a:cubicBezTo>
                      <a:pt x="3086" y="481"/>
                      <a:pt x="2503" y="61"/>
                      <a:pt x="1556" y="4"/>
                    </a:cubicBezTo>
                    <a:cubicBezTo>
                      <a:pt x="1521" y="2"/>
                      <a:pt x="1486" y="1"/>
                      <a:pt x="145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9"/>
              <p:cNvSpPr/>
              <p:nvPr/>
            </p:nvSpPr>
            <p:spPr>
              <a:xfrm>
                <a:off x="7956526" y="1278404"/>
                <a:ext cx="111419" cy="140728"/>
              </a:xfrm>
              <a:custGeom>
                <a:rect b="b" l="l" r="r" t="t"/>
                <a:pathLst>
                  <a:path extrusionOk="0" h="1887" w="1494">
                    <a:moveTo>
                      <a:pt x="648" y="1"/>
                    </a:moveTo>
                    <a:cubicBezTo>
                      <a:pt x="477" y="1"/>
                      <a:pt x="303" y="77"/>
                      <a:pt x="207" y="216"/>
                    </a:cubicBezTo>
                    <a:lnTo>
                      <a:pt x="0" y="1782"/>
                    </a:lnTo>
                    <a:cubicBezTo>
                      <a:pt x="135" y="1853"/>
                      <a:pt x="286" y="1886"/>
                      <a:pt x="437" y="1886"/>
                    </a:cubicBezTo>
                    <a:cubicBezTo>
                      <a:pt x="729" y="1886"/>
                      <a:pt x="1024" y="1762"/>
                      <a:pt x="1211" y="1536"/>
                    </a:cubicBezTo>
                    <a:cubicBezTo>
                      <a:pt x="1494" y="1189"/>
                      <a:pt x="1494" y="646"/>
                      <a:pt x="1214" y="299"/>
                    </a:cubicBezTo>
                    <a:cubicBezTo>
                      <a:pt x="1091" y="146"/>
                      <a:pt x="917" y="29"/>
                      <a:pt x="723" y="6"/>
                    </a:cubicBezTo>
                    <a:cubicBezTo>
                      <a:pt x="699" y="2"/>
                      <a:pt x="673" y="1"/>
                      <a:pt x="648" y="1"/>
                    </a:cubicBezTo>
                    <a:close/>
                  </a:path>
                </a:pathLst>
              </a:custGeom>
              <a:solidFill>
                <a:srgbClr val="9E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9"/>
              <p:cNvSpPr/>
              <p:nvPr/>
            </p:nvSpPr>
            <p:spPr>
              <a:xfrm>
                <a:off x="7997767" y="1311143"/>
                <a:ext cx="42360" cy="66374"/>
              </a:xfrm>
              <a:custGeom>
                <a:rect b="b" l="l" r="r" t="t"/>
                <a:pathLst>
                  <a:path extrusionOk="0" h="890" w="568">
                    <a:moveTo>
                      <a:pt x="167" y="0"/>
                    </a:moveTo>
                    <a:lnTo>
                      <a:pt x="27" y="137"/>
                    </a:lnTo>
                    <a:cubicBezTo>
                      <a:pt x="110" y="347"/>
                      <a:pt x="101" y="594"/>
                      <a:pt x="1" y="794"/>
                    </a:cubicBezTo>
                    <a:lnTo>
                      <a:pt x="194" y="890"/>
                    </a:lnTo>
                    <a:cubicBezTo>
                      <a:pt x="284" y="703"/>
                      <a:pt x="318" y="490"/>
                      <a:pt x="287" y="283"/>
                    </a:cubicBezTo>
                    <a:lnTo>
                      <a:pt x="287" y="283"/>
                    </a:lnTo>
                    <a:lnTo>
                      <a:pt x="481" y="370"/>
                    </a:lnTo>
                    <a:lnTo>
                      <a:pt x="567" y="174"/>
                    </a:lnTo>
                    <a:lnTo>
                      <a:pt x="167"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9"/>
              <p:cNvSpPr/>
              <p:nvPr/>
            </p:nvSpPr>
            <p:spPr>
              <a:xfrm>
                <a:off x="7750246" y="2391910"/>
                <a:ext cx="121636" cy="58021"/>
              </a:xfrm>
              <a:custGeom>
                <a:rect b="b" l="l" r="r" t="t"/>
                <a:pathLst>
                  <a:path extrusionOk="0" h="778" w="1631">
                    <a:moveTo>
                      <a:pt x="74" y="1"/>
                    </a:moveTo>
                    <a:lnTo>
                      <a:pt x="1" y="204"/>
                    </a:lnTo>
                    <a:lnTo>
                      <a:pt x="1553" y="777"/>
                    </a:lnTo>
                    <a:lnTo>
                      <a:pt x="1630" y="578"/>
                    </a:lnTo>
                    <a:lnTo>
                      <a:pt x="74"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9"/>
              <p:cNvSpPr/>
              <p:nvPr/>
            </p:nvSpPr>
            <p:spPr>
              <a:xfrm>
                <a:off x="8181078" y="3156332"/>
                <a:ext cx="640994" cy="785674"/>
              </a:xfrm>
              <a:custGeom>
                <a:rect b="b" l="l" r="r" t="t"/>
                <a:pathLst>
                  <a:path extrusionOk="0" h="10535" w="8595">
                    <a:moveTo>
                      <a:pt x="8401" y="0"/>
                    </a:moveTo>
                    <a:cubicBezTo>
                      <a:pt x="6031" y="490"/>
                      <a:pt x="3849" y="1826"/>
                      <a:pt x="2336" y="3713"/>
                    </a:cubicBezTo>
                    <a:cubicBezTo>
                      <a:pt x="826" y="5599"/>
                      <a:pt x="0" y="8118"/>
                      <a:pt x="40" y="10534"/>
                    </a:cubicBezTo>
                    <a:lnTo>
                      <a:pt x="2389" y="10534"/>
                    </a:lnTo>
                    <a:cubicBezTo>
                      <a:pt x="4069" y="9651"/>
                      <a:pt x="6018" y="7788"/>
                      <a:pt x="7011" y="6092"/>
                    </a:cubicBezTo>
                    <a:lnTo>
                      <a:pt x="5442" y="5945"/>
                    </a:lnTo>
                    <a:lnTo>
                      <a:pt x="7464" y="5209"/>
                    </a:lnTo>
                    <a:cubicBezTo>
                      <a:pt x="8207" y="3589"/>
                      <a:pt x="8594" y="1763"/>
                      <a:pt x="8401" y="0"/>
                    </a:cubicBez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9"/>
              <p:cNvSpPr/>
              <p:nvPr/>
            </p:nvSpPr>
            <p:spPr>
              <a:xfrm>
                <a:off x="7957348" y="2727889"/>
                <a:ext cx="496910" cy="1214122"/>
              </a:xfrm>
              <a:custGeom>
                <a:rect b="b" l="l" r="r" t="t"/>
                <a:pathLst>
                  <a:path extrusionOk="0" h="16280" w="6663">
                    <a:moveTo>
                      <a:pt x="5786" y="1"/>
                    </a:moveTo>
                    <a:cubicBezTo>
                      <a:pt x="4009" y="1240"/>
                      <a:pt x="2567" y="2940"/>
                      <a:pt x="1607" y="4875"/>
                    </a:cubicBezTo>
                    <a:lnTo>
                      <a:pt x="2400" y="7838"/>
                    </a:lnTo>
                    <a:lnTo>
                      <a:pt x="1033" y="6222"/>
                    </a:lnTo>
                    <a:cubicBezTo>
                      <a:pt x="961" y="6425"/>
                      <a:pt x="894" y="6632"/>
                      <a:pt x="830" y="6842"/>
                    </a:cubicBezTo>
                    <a:cubicBezTo>
                      <a:pt x="1" y="9588"/>
                      <a:pt x="127" y="13610"/>
                      <a:pt x="1177" y="16279"/>
                    </a:cubicBezTo>
                    <a:lnTo>
                      <a:pt x="3740" y="16279"/>
                    </a:lnTo>
                    <a:cubicBezTo>
                      <a:pt x="5703" y="13190"/>
                      <a:pt x="6662" y="9211"/>
                      <a:pt x="6596" y="5355"/>
                    </a:cubicBezTo>
                    <a:lnTo>
                      <a:pt x="6596" y="5355"/>
                    </a:lnTo>
                    <a:lnTo>
                      <a:pt x="5063" y="5832"/>
                    </a:lnTo>
                    <a:lnTo>
                      <a:pt x="6559" y="4455"/>
                    </a:lnTo>
                    <a:cubicBezTo>
                      <a:pt x="6469" y="2916"/>
                      <a:pt x="6212" y="1410"/>
                      <a:pt x="5786" y="1"/>
                    </a:cubicBezTo>
                    <a:close/>
                  </a:path>
                </a:pathLst>
              </a:custGeom>
              <a:solidFill>
                <a:srgbClr val="CB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9"/>
              <p:cNvSpPr/>
              <p:nvPr/>
            </p:nvSpPr>
            <p:spPr>
              <a:xfrm>
                <a:off x="8081891" y="3039769"/>
                <a:ext cx="220526" cy="902910"/>
              </a:xfrm>
              <a:custGeom>
                <a:rect b="b" l="l" r="r" t="t"/>
                <a:pathLst>
                  <a:path extrusionOk="0" h="12107" w="2957">
                    <a:moveTo>
                      <a:pt x="2746" y="1"/>
                    </a:moveTo>
                    <a:lnTo>
                      <a:pt x="0" y="12060"/>
                    </a:lnTo>
                    <a:lnTo>
                      <a:pt x="210" y="12107"/>
                    </a:lnTo>
                    <a:lnTo>
                      <a:pt x="2956" y="47"/>
                    </a:lnTo>
                    <a:lnTo>
                      <a:pt x="2746"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9"/>
              <p:cNvSpPr/>
              <p:nvPr/>
            </p:nvSpPr>
            <p:spPr>
              <a:xfrm>
                <a:off x="7602287" y="2903070"/>
                <a:ext cx="564403" cy="1038939"/>
              </a:xfrm>
              <a:custGeom>
                <a:rect b="b" l="l" r="r" t="t"/>
                <a:pathLst>
                  <a:path extrusionOk="0" h="13931" w="7568">
                    <a:moveTo>
                      <a:pt x="1116" y="1"/>
                    </a:moveTo>
                    <a:cubicBezTo>
                      <a:pt x="167" y="2383"/>
                      <a:pt x="0" y="5076"/>
                      <a:pt x="653" y="7555"/>
                    </a:cubicBezTo>
                    <a:cubicBezTo>
                      <a:pt x="690" y="7698"/>
                      <a:pt x="730" y="7838"/>
                      <a:pt x="770" y="7978"/>
                    </a:cubicBezTo>
                    <a:lnTo>
                      <a:pt x="3006" y="9268"/>
                    </a:lnTo>
                    <a:lnTo>
                      <a:pt x="1180" y="9118"/>
                    </a:lnTo>
                    <a:lnTo>
                      <a:pt x="1180" y="9118"/>
                    </a:lnTo>
                    <a:cubicBezTo>
                      <a:pt x="1956" y="10984"/>
                      <a:pt x="3195" y="12667"/>
                      <a:pt x="4768" y="13930"/>
                    </a:cubicBezTo>
                    <a:lnTo>
                      <a:pt x="7568" y="13930"/>
                    </a:lnTo>
                    <a:cubicBezTo>
                      <a:pt x="7301" y="9041"/>
                      <a:pt x="4842" y="3183"/>
                      <a:pt x="1116" y="1"/>
                    </a:cubicBezTo>
                    <a:close/>
                  </a:path>
                </a:pathLst>
              </a:cu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9"/>
              <p:cNvSpPr/>
              <p:nvPr/>
            </p:nvSpPr>
            <p:spPr>
              <a:xfrm>
                <a:off x="7753082" y="3166773"/>
                <a:ext cx="352230" cy="777396"/>
              </a:xfrm>
              <a:custGeom>
                <a:rect b="b" l="l" r="r" t="t"/>
                <a:pathLst>
                  <a:path extrusionOk="0" h="10424" w="4723">
                    <a:moveTo>
                      <a:pt x="201" y="0"/>
                    </a:moveTo>
                    <a:lnTo>
                      <a:pt x="1" y="87"/>
                    </a:lnTo>
                    <a:lnTo>
                      <a:pt x="4523" y="10424"/>
                    </a:lnTo>
                    <a:lnTo>
                      <a:pt x="4723" y="10337"/>
                    </a:lnTo>
                    <a:lnTo>
                      <a:pt x="201"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9"/>
              <p:cNvSpPr/>
              <p:nvPr/>
            </p:nvSpPr>
            <p:spPr>
              <a:xfrm>
                <a:off x="7780150" y="3869600"/>
                <a:ext cx="734930" cy="813568"/>
              </a:xfrm>
              <a:custGeom>
                <a:rect b="b" l="l" r="r" t="t"/>
                <a:pathLst>
                  <a:path extrusionOk="0" h="8349" w="7542">
                    <a:moveTo>
                      <a:pt x="0" y="1"/>
                    </a:moveTo>
                    <a:lnTo>
                      <a:pt x="630" y="6883"/>
                    </a:lnTo>
                    <a:cubicBezTo>
                      <a:pt x="707" y="7712"/>
                      <a:pt x="1403" y="8349"/>
                      <a:pt x="2236" y="8349"/>
                    </a:cubicBezTo>
                    <a:lnTo>
                      <a:pt x="5302" y="8349"/>
                    </a:lnTo>
                    <a:cubicBezTo>
                      <a:pt x="6135" y="8349"/>
                      <a:pt x="6832" y="7712"/>
                      <a:pt x="6908" y="6883"/>
                    </a:cubicBezTo>
                    <a:lnTo>
                      <a:pt x="7541" y="1"/>
                    </a:lnTo>
                    <a:close/>
                  </a:path>
                </a:pathLst>
              </a:custGeom>
              <a:solidFill>
                <a:srgbClr val="DD90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59" name="Shape 1359"/>
        <p:cNvGrpSpPr/>
        <p:nvPr/>
      </p:nvGrpSpPr>
      <p:grpSpPr>
        <a:xfrm>
          <a:off x="0" y="0"/>
          <a:ext cx="0" cy="0"/>
          <a:chOff x="0" y="0"/>
          <a:chExt cx="0" cy="0"/>
        </a:xfrm>
      </p:grpSpPr>
      <p:sp>
        <p:nvSpPr>
          <p:cNvPr id="1360" name="Google Shape;1360;p60"/>
          <p:cNvSpPr txBox="1"/>
          <p:nvPr>
            <p:ph idx="4294967295" type="subTitle"/>
          </p:nvPr>
        </p:nvSpPr>
        <p:spPr>
          <a:xfrm>
            <a:off x="4063800" y="1836000"/>
            <a:ext cx="1872000" cy="3672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s" sz="1300">
                <a:solidFill>
                  <a:srgbClr val="FFFFFF"/>
                </a:solidFill>
              </a:rPr>
              <a:t>Health and location-based communities</a:t>
            </a:r>
            <a:endParaRPr sz="1300">
              <a:solidFill>
                <a:srgbClr val="FFFFFF"/>
              </a:solidFill>
            </a:endParaRPr>
          </a:p>
        </p:txBody>
      </p:sp>
      <p:sp>
        <p:nvSpPr>
          <p:cNvPr id="1361" name="Google Shape;1361;p60"/>
          <p:cNvSpPr txBox="1"/>
          <p:nvPr>
            <p:ph idx="4294967295" type="subTitle"/>
          </p:nvPr>
        </p:nvSpPr>
        <p:spPr>
          <a:xfrm>
            <a:off x="3516300" y="885650"/>
            <a:ext cx="1727400" cy="36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600">
                <a:solidFill>
                  <a:srgbClr val="FFFFFF"/>
                </a:solidFill>
                <a:latin typeface="Reem Kufi"/>
                <a:ea typeface="Reem Kufi"/>
                <a:cs typeface="Reem Kufi"/>
                <a:sym typeface="Reem Kufi"/>
              </a:rPr>
              <a:t>FEATURE PRIORITIES</a:t>
            </a:r>
            <a:endParaRPr sz="1600">
              <a:solidFill>
                <a:srgbClr val="FFFFFF"/>
              </a:solidFill>
              <a:latin typeface="Reem Kufi"/>
              <a:ea typeface="Reem Kufi"/>
              <a:cs typeface="Reem Kufi"/>
              <a:sym typeface="Reem Kufi"/>
            </a:endParaRPr>
          </a:p>
        </p:txBody>
      </p:sp>
      <p:sp>
        <p:nvSpPr>
          <p:cNvPr id="1362" name="Google Shape;1362;p60"/>
          <p:cNvSpPr txBox="1"/>
          <p:nvPr>
            <p:ph type="title"/>
          </p:nvPr>
        </p:nvSpPr>
        <p:spPr>
          <a:xfrm>
            <a:off x="439200" y="2208550"/>
            <a:ext cx="2662200" cy="67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NEXT STEPS</a:t>
            </a:r>
            <a:endParaRPr b="0"/>
          </a:p>
        </p:txBody>
      </p:sp>
      <p:sp>
        <p:nvSpPr>
          <p:cNvPr id="1363" name="Google Shape;1363;p60"/>
          <p:cNvSpPr txBox="1"/>
          <p:nvPr>
            <p:ph idx="4294967295" type="subTitle"/>
          </p:nvPr>
        </p:nvSpPr>
        <p:spPr>
          <a:xfrm>
            <a:off x="4063800" y="2628000"/>
            <a:ext cx="1872000" cy="3675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s" sz="1300">
                <a:solidFill>
                  <a:srgbClr val="FFFFFF"/>
                </a:solidFill>
              </a:rPr>
              <a:t>Coach &amp; mentee matching</a:t>
            </a:r>
            <a:endParaRPr sz="1300">
              <a:solidFill>
                <a:srgbClr val="FFFFFF"/>
              </a:solidFill>
            </a:endParaRPr>
          </a:p>
        </p:txBody>
      </p:sp>
      <p:sp>
        <p:nvSpPr>
          <p:cNvPr id="1364" name="Google Shape;1364;p60"/>
          <p:cNvSpPr txBox="1"/>
          <p:nvPr>
            <p:ph idx="4294967295" type="subTitle"/>
          </p:nvPr>
        </p:nvSpPr>
        <p:spPr>
          <a:xfrm>
            <a:off x="4063800" y="3312000"/>
            <a:ext cx="1872000" cy="3675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s" sz="1300">
                <a:solidFill>
                  <a:schemeClr val="lt1"/>
                </a:solidFill>
              </a:rPr>
              <a:t>A</a:t>
            </a:r>
            <a:r>
              <a:rPr lang="es" sz="1300">
                <a:solidFill>
                  <a:schemeClr val="lt1"/>
                </a:solidFill>
              </a:rPr>
              <a:t>utomatic insurance plan recommendations for users</a:t>
            </a:r>
            <a:endParaRPr sz="1300">
              <a:solidFill>
                <a:srgbClr val="FFFFFF"/>
              </a:solidFill>
            </a:endParaRPr>
          </a:p>
        </p:txBody>
      </p:sp>
      <p:sp>
        <p:nvSpPr>
          <p:cNvPr id="1365" name="Google Shape;1365;p60"/>
          <p:cNvSpPr txBox="1"/>
          <p:nvPr>
            <p:ph idx="4294967295" type="subTitle"/>
          </p:nvPr>
        </p:nvSpPr>
        <p:spPr>
          <a:xfrm>
            <a:off x="6840000" y="1836000"/>
            <a:ext cx="1872000" cy="3675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s" sz="1300">
                <a:solidFill>
                  <a:srgbClr val="FFFFFF"/>
                </a:solidFill>
              </a:rPr>
              <a:t>Community moderators</a:t>
            </a:r>
            <a:endParaRPr sz="1300">
              <a:solidFill>
                <a:srgbClr val="FFFFFF"/>
              </a:solidFill>
            </a:endParaRPr>
          </a:p>
        </p:txBody>
      </p:sp>
      <p:sp>
        <p:nvSpPr>
          <p:cNvPr id="1366" name="Google Shape;1366;p60"/>
          <p:cNvSpPr txBox="1"/>
          <p:nvPr>
            <p:ph idx="4294967295" type="subTitle"/>
          </p:nvPr>
        </p:nvSpPr>
        <p:spPr>
          <a:xfrm>
            <a:off x="6840000" y="2628000"/>
            <a:ext cx="1872000" cy="3675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s" sz="1300">
                <a:solidFill>
                  <a:schemeClr val="lt1"/>
                </a:solidFill>
              </a:rPr>
              <a:t>Health insurance plan repository</a:t>
            </a:r>
            <a:endParaRPr sz="1300">
              <a:solidFill>
                <a:srgbClr val="FFFFFF"/>
              </a:solidFill>
            </a:endParaRPr>
          </a:p>
        </p:txBody>
      </p:sp>
      <p:sp>
        <p:nvSpPr>
          <p:cNvPr id="1367" name="Google Shape;1367;p60"/>
          <p:cNvSpPr txBox="1"/>
          <p:nvPr>
            <p:ph idx="4294967295" type="subTitle"/>
          </p:nvPr>
        </p:nvSpPr>
        <p:spPr>
          <a:xfrm>
            <a:off x="6840000" y="3312000"/>
            <a:ext cx="1872000" cy="3675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s" sz="1300">
                <a:solidFill>
                  <a:srgbClr val="FFFFFF"/>
                </a:solidFill>
              </a:rPr>
              <a:t>HIPAA compliance</a:t>
            </a:r>
            <a:endParaRPr sz="1300">
              <a:solidFill>
                <a:srgbClr val="FFFFFF"/>
              </a:solidFill>
            </a:endParaRPr>
          </a:p>
        </p:txBody>
      </p:sp>
      <p:grpSp>
        <p:nvGrpSpPr>
          <p:cNvPr id="1368" name="Google Shape;1368;p60"/>
          <p:cNvGrpSpPr/>
          <p:nvPr/>
        </p:nvGrpSpPr>
        <p:grpSpPr>
          <a:xfrm flipH="1">
            <a:off x="-33691" y="3336198"/>
            <a:ext cx="1827264" cy="1821991"/>
            <a:chOff x="12292246" y="1728309"/>
            <a:chExt cx="3425050" cy="3415167"/>
          </a:xfrm>
        </p:grpSpPr>
        <p:sp>
          <p:nvSpPr>
            <p:cNvPr id="1369" name="Google Shape;1369;p60"/>
            <p:cNvSpPr/>
            <p:nvPr/>
          </p:nvSpPr>
          <p:spPr>
            <a:xfrm flipH="1">
              <a:off x="12292246" y="2931347"/>
              <a:ext cx="1799836" cy="2206055"/>
            </a:xfrm>
            <a:custGeom>
              <a:rect b="b" l="l" r="r" t="t"/>
              <a:pathLst>
                <a:path extrusionOk="0" h="10535" w="8595">
                  <a:moveTo>
                    <a:pt x="8401" y="0"/>
                  </a:moveTo>
                  <a:cubicBezTo>
                    <a:pt x="6031" y="490"/>
                    <a:pt x="3849" y="1826"/>
                    <a:pt x="2336" y="3713"/>
                  </a:cubicBezTo>
                  <a:cubicBezTo>
                    <a:pt x="826" y="5599"/>
                    <a:pt x="0" y="8118"/>
                    <a:pt x="40" y="10534"/>
                  </a:cubicBezTo>
                  <a:lnTo>
                    <a:pt x="2389" y="10534"/>
                  </a:lnTo>
                  <a:cubicBezTo>
                    <a:pt x="4069" y="9651"/>
                    <a:pt x="6018" y="7788"/>
                    <a:pt x="7011" y="6092"/>
                  </a:cubicBezTo>
                  <a:lnTo>
                    <a:pt x="5442" y="5945"/>
                  </a:lnTo>
                  <a:lnTo>
                    <a:pt x="7464" y="5209"/>
                  </a:lnTo>
                  <a:cubicBezTo>
                    <a:pt x="8207" y="3589"/>
                    <a:pt x="8594" y="1763"/>
                    <a:pt x="8401" y="0"/>
                  </a:cubicBez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0"/>
            <p:cNvSpPr/>
            <p:nvPr/>
          </p:nvSpPr>
          <p:spPr>
            <a:xfrm flipH="1">
              <a:off x="13325040" y="1728309"/>
              <a:ext cx="1395266" cy="3409073"/>
            </a:xfrm>
            <a:custGeom>
              <a:rect b="b" l="l" r="r" t="t"/>
              <a:pathLst>
                <a:path extrusionOk="0" h="16280" w="6663">
                  <a:moveTo>
                    <a:pt x="5786" y="1"/>
                  </a:moveTo>
                  <a:cubicBezTo>
                    <a:pt x="4009" y="1240"/>
                    <a:pt x="2567" y="2940"/>
                    <a:pt x="1607" y="4875"/>
                  </a:cubicBezTo>
                  <a:lnTo>
                    <a:pt x="2400" y="7838"/>
                  </a:lnTo>
                  <a:lnTo>
                    <a:pt x="1033" y="6222"/>
                  </a:lnTo>
                  <a:cubicBezTo>
                    <a:pt x="961" y="6425"/>
                    <a:pt x="894" y="6632"/>
                    <a:pt x="830" y="6842"/>
                  </a:cubicBezTo>
                  <a:cubicBezTo>
                    <a:pt x="1" y="9588"/>
                    <a:pt x="127" y="13610"/>
                    <a:pt x="1177" y="16279"/>
                  </a:cubicBezTo>
                  <a:lnTo>
                    <a:pt x="3740" y="16279"/>
                  </a:lnTo>
                  <a:cubicBezTo>
                    <a:pt x="5703" y="13190"/>
                    <a:pt x="6662" y="9211"/>
                    <a:pt x="6596" y="5355"/>
                  </a:cubicBezTo>
                  <a:lnTo>
                    <a:pt x="6596" y="5355"/>
                  </a:lnTo>
                  <a:lnTo>
                    <a:pt x="5063" y="5832"/>
                  </a:lnTo>
                  <a:lnTo>
                    <a:pt x="6559" y="4455"/>
                  </a:lnTo>
                  <a:cubicBezTo>
                    <a:pt x="6469" y="2916"/>
                    <a:pt x="6212" y="1410"/>
                    <a:pt x="5786" y="1"/>
                  </a:cubicBezTo>
                  <a:close/>
                </a:path>
              </a:pathLst>
            </a:custGeom>
            <a:solidFill>
              <a:srgbClr val="CB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0"/>
            <p:cNvSpPr/>
            <p:nvPr/>
          </p:nvSpPr>
          <p:spPr>
            <a:xfrm flipH="1">
              <a:off x="13751384" y="2604045"/>
              <a:ext cx="619211" cy="2535236"/>
            </a:xfrm>
            <a:custGeom>
              <a:rect b="b" l="l" r="r" t="t"/>
              <a:pathLst>
                <a:path extrusionOk="0" h="12107" w="2957">
                  <a:moveTo>
                    <a:pt x="2746" y="1"/>
                  </a:moveTo>
                  <a:lnTo>
                    <a:pt x="0" y="12060"/>
                  </a:lnTo>
                  <a:lnTo>
                    <a:pt x="210" y="12107"/>
                  </a:lnTo>
                  <a:lnTo>
                    <a:pt x="2956" y="47"/>
                  </a:lnTo>
                  <a:lnTo>
                    <a:pt x="274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0"/>
            <p:cNvSpPr/>
            <p:nvPr/>
          </p:nvSpPr>
          <p:spPr>
            <a:xfrm flipH="1">
              <a:off x="14132519" y="2220204"/>
              <a:ext cx="1584777" cy="2917186"/>
            </a:xfrm>
            <a:custGeom>
              <a:rect b="b" l="l" r="r" t="t"/>
              <a:pathLst>
                <a:path extrusionOk="0" h="13931" w="7568">
                  <a:moveTo>
                    <a:pt x="1116" y="1"/>
                  </a:moveTo>
                  <a:cubicBezTo>
                    <a:pt x="167" y="2383"/>
                    <a:pt x="0" y="5076"/>
                    <a:pt x="653" y="7555"/>
                  </a:cubicBezTo>
                  <a:cubicBezTo>
                    <a:pt x="690" y="7698"/>
                    <a:pt x="730" y="7838"/>
                    <a:pt x="770" y="7978"/>
                  </a:cubicBezTo>
                  <a:lnTo>
                    <a:pt x="3006" y="9268"/>
                  </a:lnTo>
                  <a:lnTo>
                    <a:pt x="1180" y="9118"/>
                  </a:lnTo>
                  <a:lnTo>
                    <a:pt x="1180" y="9118"/>
                  </a:lnTo>
                  <a:cubicBezTo>
                    <a:pt x="1956" y="10984"/>
                    <a:pt x="3195" y="12667"/>
                    <a:pt x="4768" y="13930"/>
                  </a:cubicBezTo>
                  <a:lnTo>
                    <a:pt x="7568" y="13930"/>
                  </a:lnTo>
                  <a:cubicBezTo>
                    <a:pt x="7301" y="9041"/>
                    <a:pt x="4842" y="3183"/>
                    <a:pt x="1116" y="1"/>
                  </a:cubicBezTo>
                  <a:close/>
                </a:path>
              </a:pathLst>
            </a:cu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0"/>
            <p:cNvSpPr/>
            <p:nvPr/>
          </p:nvSpPr>
          <p:spPr>
            <a:xfrm flipH="1">
              <a:off x="14304854" y="2960664"/>
              <a:ext cx="989020" cy="2182812"/>
            </a:xfrm>
            <a:custGeom>
              <a:rect b="b" l="l" r="r" t="t"/>
              <a:pathLst>
                <a:path extrusionOk="0" h="10424" w="4723">
                  <a:moveTo>
                    <a:pt x="201" y="0"/>
                  </a:moveTo>
                  <a:lnTo>
                    <a:pt x="1" y="87"/>
                  </a:lnTo>
                  <a:lnTo>
                    <a:pt x="4523" y="10424"/>
                  </a:lnTo>
                  <a:lnTo>
                    <a:pt x="4723" y="10337"/>
                  </a:lnTo>
                  <a:lnTo>
                    <a:pt x="20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60"/>
          <p:cNvGrpSpPr/>
          <p:nvPr/>
        </p:nvGrpSpPr>
        <p:grpSpPr>
          <a:xfrm>
            <a:off x="6437355" y="2628000"/>
            <a:ext cx="331213" cy="331213"/>
            <a:chOff x="-25477800" y="2357750"/>
            <a:chExt cx="298525" cy="278050"/>
          </a:xfrm>
        </p:grpSpPr>
        <p:sp>
          <p:nvSpPr>
            <p:cNvPr id="1375" name="Google Shape;1375;p60"/>
            <p:cNvSpPr/>
            <p:nvPr/>
          </p:nvSpPr>
          <p:spPr>
            <a:xfrm>
              <a:off x="-25477800" y="2357750"/>
              <a:ext cx="298525" cy="278050"/>
            </a:xfrm>
            <a:custGeom>
              <a:rect b="b" l="l" r="r" t="t"/>
              <a:pathLst>
                <a:path extrusionOk="0" h="11122" w="11941">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0"/>
            <p:cNvSpPr/>
            <p:nvPr/>
          </p:nvSpPr>
          <p:spPr>
            <a:xfrm>
              <a:off x="-25388025" y="2514850"/>
              <a:ext cx="104000" cy="88650"/>
            </a:xfrm>
            <a:custGeom>
              <a:rect b="b" l="l" r="r" t="t"/>
              <a:pathLst>
                <a:path extrusionOk="0" h="3546" w="416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7" name="Google Shape;1377;p60"/>
          <p:cNvGrpSpPr/>
          <p:nvPr/>
        </p:nvGrpSpPr>
        <p:grpSpPr>
          <a:xfrm>
            <a:off x="6437551" y="1836000"/>
            <a:ext cx="330827" cy="329962"/>
            <a:chOff x="3599700" y="1954475"/>
            <a:chExt cx="296175" cy="295400"/>
          </a:xfrm>
        </p:grpSpPr>
        <p:sp>
          <p:nvSpPr>
            <p:cNvPr id="1378" name="Google Shape;1378;p60"/>
            <p:cNvSpPr/>
            <p:nvPr/>
          </p:nvSpPr>
          <p:spPr>
            <a:xfrm>
              <a:off x="3599700" y="1954475"/>
              <a:ext cx="296175" cy="295400"/>
            </a:xfrm>
            <a:custGeom>
              <a:rect b="b" l="l" r="r" t="t"/>
              <a:pathLst>
                <a:path extrusionOk="0" h="11816" w="11847">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0"/>
            <p:cNvSpPr/>
            <p:nvPr/>
          </p:nvSpPr>
          <p:spPr>
            <a:xfrm>
              <a:off x="3825750" y="2075775"/>
              <a:ext cx="35450" cy="17350"/>
            </a:xfrm>
            <a:custGeom>
              <a:rect b="b" l="l" r="r" t="t"/>
              <a:pathLst>
                <a:path extrusionOk="0" h="694" w="1418">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0"/>
            <p:cNvSpPr/>
            <p:nvPr/>
          </p:nvSpPr>
          <p:spPr>
            <a:xfrm>
              <a:off x="3633550" y="2075775"/>
              <a:ext cx="35475" cy="17350"/>
            </a:xfrm>
            <a:custGeom>
              <a:rect b="b" l="l" r="r" t="t"/>
              <a:pathLst>
                <a:path extrusionOk="0" h="694" w="1419">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1" name="Google Shape;1381;p60"/>
          <p:cNvSpPr/>
          <p:nvPr/>
        </p:nvSpPr>
        <p:spPr>
          <a:xfrm>
            <a:off x="3633962" y="1836000"/>
            <a:ext cx="329934" cy="330800"/>
          </a:xfrm>
          <a:custGeom>
            <a:rect b="b" l="l" r="r" t="t"/>
            <a:pathLst>
              <a:path extrusionOk="0" h="11846" w="11815">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0"/>
          <p:cNvSpPr/>
          <p:nvPr/>
        </p:nvSpPr>
        <p:spPr>
          <a:xfrm>
            <a:off x="3633950" y="2628000"/>
            <a:ext cx="331206" cy="331196"/>
          </a:xfrm>
          <a:custGeom>
            <a:rect b="b" l="l" r="r" t="t"/>
            <a:pathLst>
              <a:path extrusionOk="0" h="11626" w="11721">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0"/>
          <p:cNvSpPr/>
          <p:nvPr/>
        </p:nvSpPr>
        <p:spPr>
          <a:xfrm>
            <a:off x="3633962" y="3312000"/>
            <a:ext cx="331190" cy="331213"/>
          </a:xfrm>
          <a:custGeom>
            <a:rect b="b" l="l" r="r" t="t"/>
            <a:pathLst>
              <a:path extrusionOk="0" h="11847" w="10524">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4" name="Google Shape;1384;p60"/>
          <p:cNvGrpSpPr/>
          <p:nvPr/>
        </p:nvGrpSpPr>
        <p:grpSpPr>
          <a:xfrm>
            <a:off x="6436685" y="3312000"/>
            <a:ext cx="332559" cy="331203"/>
            <a:chOff x="6524150" y="1938725"/>
            <a:chExt cx="297725" cy="276625"/>
          </a:xfrm>
        </p:grpSpPr>
        <p:sp>
          <p:nvSpPr>
            <p:cNvPr id="1385" name="Google Shape;1385;p60"/>
            <p:cNvSpPr/>
            <p:nvPr/>
          </p:nvSpPr>
          <p:spPr>
            <a:xfrm>
              <a:off x="6524150" y="2025375"/>
              <a:ext cx="297725" cy="189975"/>
            </a:xfrm>
            <a:custGeom>
              <a:rect b="b" l="l" r="r" t="t"/>
              <a:pathLst>
                <a:path extrusionOk="0" h="7599" w="11909">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0"/>
            <p:cNvSpPr/>
            <p:nvPr/>
          </p:nvSpPr>
          <p:spPr>
            <a:xfrm>
              <a:off x="6664325" y="1938725"/>
              <a:ext cx="17375" cy="43350"/>
            </a:xfrm>
            <a:custGeom>
              <a:rect b="b" l="l" r="r" t="t"/>
              <a:pathLst>
                <a:path extrusionOk="0" h="1734" w="695">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0"/>
            <p:cNvSpPr/>
            <p:nvPr/>
          </p:nvSpPr>
          <p:spPr>
            <a:xfrm>
              <a:off x="6594250" y="1972800"/>
              <a:ext cx="35450" cy="35275"/>
            </a:xfrm>
            <a:custGeom>
              <a:rect b="b" l="l" r="r" t="t"/>
              <a:pathLst>
                <a:path extrusionOk="0" h="1411" w="1418">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0"/>
            <p:cNvSpPr/>
            <p:nvPr/>
          </p:nvSpPr>
          <p:spPr>
            <a:xfrm>
              <a:off x="6715525" y="1972800"/>
              <a:ext cx="35475" cy="35275"/>
            </a:xfrm>
            <a:custGeom>
              <a:rect b="b" l="l" r="r" t="t"/>
              <a:pathLst>
                <a:path extrusionOk="0" h="1411" w="1419">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9" name="Google Shape;1389;p60"/>
          <p:cNvSpPr txBox="1"/>
          <p:nvPr>
            <p:ph idx="4294967295" type="subTitle"/>
          </p:nvPr>
        </p:nvSpPr>
        <p:spPr>
          <a:xfrm>
            <a:off x="6375175" y="885650"/>
            <a:ext cx="2592900" cy="36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600">
                <a:solidFill>
                  <a:srgbClr val="FFFFFF"/>
                </a:solidFill>
                <a:latin typeface="Reem Kufi"/>
                <a:ea typeface="Reem Kufi"/>
                <a:cs typeface="Reem Kufi"/>
                <a:sym typeface="Reem Kufi"/>
              </a:rPr>
              <a:t>RESOURCES &amp; PARTNERSHIPS</a:t>
            </a:r>
            <a:endParaRPr sz="1600">
              <a:solidFill>
                <a:srgbClr val="FFFFFF"/>
              </a:solidFill>
              <a:latin typeface="Reem Kufi"/>
              <a:ea typeface="Reem Kufi"/>
              <a:cs typeface="Reem Kufi"/>
              <a:sym typeface="Reem Kuf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9E6CC"/>
        </a:solidFill>
      </p:bgPr>
    </p:bg>
    <p:spTree>
      <p:nvGrpSpPr>
        <p:cNvPr id="339" name="Shape 339"/>
        <p:cNvGrpSpPr/>
        <p:nvPr/>
      </p:nvGrpSpPr>
      <p:grpSpPr>
        <a:xfrm>
          <a:off x="0" y="0"/>
          <a:ext cx="0" cy="0"/>
          <a:chOff x="0" y="0"/>
          <a:chExt cx="0" cy="0"/>
        </a:xfrm>
      </p:grpSpPr>
      <p:sp>
        <p:nvSpPr>
          <p:cNvPr id="340" name="Google Shape;340;p34"/>
          <p:cNvSpPr/>
          <p:nvPr/>
        </p:nvSpPr>
        <p:spPr>
          <a:xfrm>
            <a:off x="0" y="2972500"/>
            <a:ext cx="9143972" cy="872325"/>
          </a:xfrm>
          <a:custGeom>
            <a:rect b="b" l="l" r="r" t="t"/>
            <a:pathLst>
              <a:path extrusionOk="0" h="34893" w="34893">
                <a:moveTo>
                  <a:pt x="1" y="1"/>
                </a:moveTo>
                <a:lnTo>
                  <a:pt x="1" y="34892"/>
                </a:lnTo>
                <a:lnTo>
                  <a:pt x="34892" y="34892"/>
                </a:lnTo>
                <a:lnTo>
                  <a:pt x="348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4"/>
          <p:cNvGrpSpPr/>
          <p:nvPr/>
        </p:nvGrpSpPr>
        <p:grpSpPr>
          <a:xfrm flipH="1">
            <a:off x="3060151" y="808200"/>
            <a:ext cx="3023700" cy="2164310"/>
            <a:chOff x="2276434" y="897705"/>
            <a:chExt cx="2848248" cy="2038725"/>
          </a:xfrm>
        </p:grpSpPr>
        <p:grpSp>
          <p:nvGrpSpPr>
            <p:cNvPr id="342" name="Google Shape;342;p34"/>
            <p:cNvGrpSpPr/>
            <p:nvPr/>
          </p:nvGrpSpPr>
          <p:grpSpPr>
            <a:xfrm flipH="1">
              <a:off x="2276434" y="897705"/>
              <a:ext cx="2039618" cy="2038719"/>
              <a:chOff x="580156" y="1728292"/>
              <a:chExt cx="3425052" cy="3423542"/>
            </a:xfrm>
          </p:grpSpPr>
          <p:sp>
            <p:nvSpPr>
              <p:cNvPr id="343" name="Google Shape;343;p34"/>
              <p:cNvSpPr/>
              <p:nvPr/>
            </p:nvSpPr>
            <p:spPr>
              <a:xfrm>
                <a:off x="2205372" y="2931346"/>
                <a:ext cx="1799836" cy="2220488"/>
              </a:xfrm>
              <a:custGeom>
                <a:rect b="b" l="l" r="r" t="t"/>
                <a:pathLst>
                  <a:path extrusionOk="0" h="10535" w="8595">
                    <a:moveTo>
                      <a:pt x="8401" y="0"/>
                    </a:moveTo>
                    <a:cubicBezTo>
                      <a:pt x="6031" y="490"/>
                      <a:pt x="3849" y="1826"/>
                      <a:pt x="2336" y="3713"/>
                    </a:cubicBezTo>
                    <a:cubicBezTo>
                      <a:pt x="826" y="5599"/>
                      <a:pt x="0" y="8118"/>
                      <a:pt x="40" y="10534"/>
                    </a:cubicBezTo>
                    <a:lnTo>
                      <a:pt x="2389" y="10534"/>
                    </a:lnTo>
                    <a:cubicBezTo>
                      <a:pt x="4069" y="9651"/>
                      <a:pt x="6018" y="7788"/>
                      <a:pt x="7011" y="6092"/>
                    </a:cubicBezTo>
                    <a:lnTo>
                      <a:pt x="5442" y="5945"/>
                    </a:lnTo>
                    <a:lnTo>
                      <a:pt x="7464" y="5209"/>
                    </a:lnTo>
                    <a:cubicBezTo>
                      <a:pt x="8207" y="3589"/>
                      <a:pt x="8594" y="1763"/>
                      <a:pt x="8401" y="0"/>
                    </a:cubicBezTo>
                    <a:close/>
                  </a:path>
                </a:pathLst>
              </a:cu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4"/>
              <p:cNvSpPr/>
              <p:nvPr/>
            </p:nvSpPr>
            <p:spPr>
              <a:xfrm>
                <a:off x="1577152" y="1728292"/>
                <a:ext cx="1395249" cy="3423521"/>
              </a:xfrm>
              <a:custGeom>
                <a:rect b="b" l="l" r="r" t="t"/>
                <a:pathLst>
                  <a:path extrusionOk="0" h="16280" w="6663">
                    <a:moveTo>
                      <a:pt x="5786" y="1"/>
                    </a:moveTo>
                    <a:cubicBezTo>
                      <a:pt x="4009" y="1240"/>
                      <a:pt x="2567" y="2940"/>
                      <a:pt x="1607" y="4875"/>
                    </a:cubicBezTo>
                    <a:lnTo>
                      <a:pt x="2400" y="7838"/>
                    </a:lnTo>
                    <a:lnTo>
                      <a:pt x="1033" y="6222"/>
                    </a:lnTo>
                    <a:cubicBezTo>
                      <a:pt x="961" y="6425"/>
                      <a:pt x="894" y="6632"/>
                      <a:pt x="830" y="6842"/>
                    </a:cubicBezTo>
                    <a:cubicBezTo>
                      <a:pt x="1" y="9588"/>
                      <a:pt x="127" y="13610"/>
                      <a:pt x="1177" y="16279"/>
                    </a:cubicBezTo>
                    <a:lnTo>
                      <a:pt x="3740" y="16279"/>
                    </a:lnTo>
                    <a:cubicBezTo>
                      <a:pt x="5703" y="13190"/>
                      <a:pt x="6662" y="9211"/>
                      <a:pt x="6596" y="5355"/>
                    </a:cubicBezTo>
                    <a:lnTo>
                      <a:pt x="6596" y="5355"/>
                    </a:lnTo>
                    <a:lnTo>
                      <a:pt x="5063" y="5832"/>
                    </a:lnTo>
                    <a:lnTo>
                      <a:pt x="6559" y="4455"/>
                    </a:lnTo>
                    <a:cubicBezTo>
                      <a:pt x="6469" y="2916"/>
                      <a:pt x="6212" y="1410"/>
                      <a:pt x="5786"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4"/>
              <p:cNvSpPr/>
              <p:nvPr/>
            </p:nvSpPr>
            <p:spPr>
              <a:xfrm>
                <a:off x="1926858" y="2604045"/>
                <a:ext cx="619211" cy="2535236"/>
              </a:xfrm>
              <a:custGeom>
                <a:rect b="b" l="l" r="r" t="t"/>
                <a:pathLst>
                  <a:path extrusionOk="0" h="12107" w="2957">
                    <a:moveTo>
                      <a:pt x="2746" y="1"/>
                    </a:moveTo>
                    <a:lnTo>
                      <a:pt x="0" y="12060"/>
                    </a:lnTo>
                    <a:lnTo>
                      <a:pt x="210" y="12107"/>
                    </a:lnTo>
                    <a:lnTo>
                      <a:pt x="2956" y="47"/>
                    </a:lnTo>
                    <a:lnTo>
                      <a:pt x="274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4"/>
              <p:cNvSpPr/>
              <p:nvPr/>
            </p:nvSpPr>
            <p:spPr>
              <a:xfrm>
                <a:off x="580156" y="2220204"/>
                <a:ext cx="1584777" cy="2917186"/>
              </a:xfrm>
              <a:custGeom>
                <a:rect b="b" l="l" r="r" t="t"/>
                <a:pathLst>
                  <a:path extrusionOk="0" h="13931" w="7568">
                    <a:moveTo>
                      <a:pt x="1116" y="1"/>
                    </a:moveTo>
                    <a:cubicBezTo>
                      <a:pt x="167" y="2383"/>
                      <a:pt x="0" y="5076"/>
                      <a:pt x="653" y="7555"/>
                    </a:cubicBezTo>
                    <a:cubicBezTo>
                      <a:pt x="690" y="7698"/>
                      <a:pt x="730" y="7838"/>
                      <a:pt x="770" y="7978"/>
                    </a:cubicBezTo>
                    <a:lnTo>
                      <a:pt x="3006" y="9268"/>
                    </a:lnTo>
                    <a:lnTo>
                      <a:pt x="1180" y="9118"/>
                    </a:lnTo>
                    <a:lnTo>
                      <a:pt x="1180" y="9118"/>
                    </a:lnTo>
                    <a:cubicBezTo>
                      <a:pt x="1956" y="10984"/>
                      <a:pt x="3195" y="12667"/>
                      <a:pt x="4768" y="13930"/>
                    </a:cubicBezTo>
                    <a:lnTo>
                      <a:pt x="7568" y="13930"/>
                    </a:lnTo>
                    <a:cubicBezTo>
                      <a:pt x="7301" y="9041"/>
                      <a:pt x="4842" y="3183"/>
                      <a:pt x="1116" y="1"/>
                    </a:cubicBezTo>
                    <a:close/>
                  </a:path>
                </a:pathLst>
              </a:custGeom>
              <a:solidFill>
                <a:srgbClr val="DD90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4"/>
              <p:cNvSpPr/>
              <p:nvPr/>
            </p:nvSpPr>
            <p:spPr>
              <a:xfrm>
                <a:off x="1003579" y="2960664"/>
                <a:ext cx="989020" cy="2182812"/>
              </a:xfrm>
              <a:custGeom>
                <a:rect b="b" l="l" r="r" t="t"/>
                <a:pathLst>
                  <a:path extrusionOk="0" h="10424" w="4723">
                    <a:moveTo>
                      <a:pt x="201" y="0"/>
                    </a:moveTo>
                    <a:lnTo>
                      <a:pt x="1" y="87"/>
                    </a:lnTo>
                    <a:lnTo>
                      <a:pt x="4523" y="10424"/>
                    </a:lnTo>
                    <a:lnTo>
                      <a:pt x="4723" y="10337"/>
                    </a:lnTo>
                    <a:lnTo>
                      <a:pt x="20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4"/>
            <p:cNvSpPr/>
            <p:nvPr/>
          </p:nvSpPr>
          <p:spPr>
            <a:xfrm>
              <a:off x="3304440" y="1721495"/>
              <a:ext cx="1058979" cy="604629"/>
            </a:xfrm>
            <a:custGeom>
              <a:rect b="b" l="l" r="r" t="t"/>
              <a:pathLst>
                <a:path extrusionOk="0" h="8083" w="14157">
                  <a:moveTo>
                    <a:pt x="9058" y="0"/>
                  </a:moveTo>
                  <a:lnTo>
                    <a:pt x="9058" y="0"/>
                  </a:lnTo>
                  <a:cubicBezTo>
                    <a:pt x="8055" y="214"/>
                    <a:pt x="7103" y="483"/>
                    <a:pt x="6099" y="693"/>
                  </a:cubicBezTo>
                  <a:cubicBezTo>
                    <a:pt x="6030" y="1283"/>
                    <a:pt x="5559" y="1763"/>
                    <a:pt x="5019" y="2019"/>
                  </a:cubicBezTo>
                  <a:cubicBezTo>
                    <a:pt x="4484" y="2273"/>
                    <a:pt x="3880" y="2343"/>
                    <a:pt x="3290" y="2416"/>
                  </a:cubicBezTo>
                  <a:cubicBezTo>
                    <a:pt x="2700" y="2490"/>
                    <a:pt x="2097" y="2576"/>
                    <a:pt x="1571" y="2859"/>
                  </a:cubicBezTo>
                  <a:cubicBezTo>
                    <a:pt x="525" y="3422"/>
                    <a:pt x="1" y="4775"/>
                    <a:pt x="321" y="5922"/>
                  </a:cubicBezTo>
                  <a:cubicBezTo>
                    <a:pt x="641" y="7068"/>
                    <a:pt x="1734" y="7935"/>
                    <a:pt x="2917" y="8064"/>
                  </a:cubicBezTo>
                  <a:cubicBezTo>
                    <a:pt x="3029" y="8076"/>
                    <a:pt x="3141" y="8082"/>
                    <a:pt x="3254" y="8082"/>
                  </a:cubicBezTo>
                  <a:cubicBezTo>
                    <a:pt x="4326" y="8082"/>
                    <a:pt x="5385" y="7532"/>
                    <a:pt x="6039" y="6678"/>
                  </a:cubicBezTo>
                  <a:lnTo>
                    <a:pt x="10928" y="7935"/>
                  </a:lnTo>
                  <a:cubicBezTo>
                    <a:pt x="10948" y="7935"/>
                    <a:pt x="10967" y="7935"/>
                    <a:pt x="10987" y="7935"/>
                  </a:cubicBezTo>
                  <a:cubicBezTo>
                    <a:pt x="12468" y="7935"/>
                    <a:pt x="13853" y="6692"/>
                    <a:pt x="14004" y="5215"/>
                  </a:cubicBezTo>
                  <a:cubicBezTo>
                    <a:pt x="14157" y="3719"/>
                    <a:pt x="13021" y="2203"/>
                    <a:pt x="11542" y="1933"/>
                  </a:cubicBezTo>
                  <a:cubicBezTo>
                    <a:pt x="11011" y="1833"/>
                    <a:pt x="10445" y="1876"/>
                    <a:pt x="9962" y="1636"/>
                  </a:cubicBezTo>
                  <a:cubicBezTo>
                    <a:pt x="9385" y="1356"/>
                    <a:pt x="8949" y="630"/>
                    <a:pt x="90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4"/>
            <p:cNvSpPr/>
            <p:nvPr/>
          </p:nvSpPr>
          <p:spPr>
            <a:xfrm>
              <a:off x="3723558" y="1846041"/>
              <a:ext cx="302651" cy="546283"/>
            </a:xfrm>
            <a:custGeom>
              <a:rect b="b" l="l" r="r" t="t"/>
              <a:pathLst>
                <a:path extrusionOk="0" h="7303" w="4046">
                  <a:moveTo>
                    <a:pt x="333" y="1"/>
                  </a:moveTo>
                  <a:lnTo>
                    <a:pt x="0" y="4157"/>
                  </a:lnTo>
                  <a:lnTo>
                    <a:pt x="2089" y="7303"/>
                  </a:lnTo>
                  <a:lnTo>
                    <a:pt x="4046" y="4960"/>
                  </a:lnTo>
                  <a:lnTo>
                    <a:pt x="3512" y="3907"/>
                  </a:lnTo>
                  <a:lnTo>
                    <a:pt x="2963" y="1374"/>
                  </a:lnTo>
                  <a:lnTo>
                    <a:pt x="333" y="1"/>
                  </a:lnTo>
                  <a:close/>
                </a:path>
              </a:pathLst>
            </a:custGeom>
            <a:solidFill>
              <a:srgbClr val="B57C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4"/>
            <p:cNvSpPr/>
            <p:nvPr/>
          </p:nvSpPr>
          <p:spPr>
            <a:xfrm>
              <a:off x="4867361" y="2215414"/>
              <a:ext cx="257321" cy="279238"/>
            </a:xfrm>
            <a:custGeom>
              <a:rect b="b" l="l" r="r" t="t"/>
              <a:pathLst>
                <a:path extrusionOk="0" h="3733" w="3440">
                  <a:moveTo>
                    <a:pt x="1083" y="0"/>
                  </a:moveTo>
                  <a:cubicBezTo>
                    <a:pt x="1081" y="0"/>
                    <a:pt x="1079" y="0"/>
                    <a:pt x="1077" y="0"/>
                  </a:cubicBezTo>
                  <a:cubicBezTo>
                    <a:pt x="694" y="8"/>
                    <a:pt x="777" y="488"/>
                    <a:pt x="611" y="897"/>
                  </a:cubicBezTo>
                  <a:cubicBezTo>
                    <a:pt x="445" y="1307"/>
                    <a:pt x="1" y="2020"/>
                    <a:pt x="1" y="2020"/>
                  </a:cubicBezTo>
                  <a:lnTo>
                    <a:pt x="1900" y="3733"/>
                  </a:lnTo>
                  <a:cubicBezTo>
                    <a:pt x="1900" y="3733"/>
                    <a:pt x="3440" y="1397"/>
                    <a:pt x="3293" y="1071"/>
                  </a:cubicBezTo>
                  <a:cubicBezTo>
                    <a:pt x="3244" y="956"/>
                    <a:pt x="3169" y="932"/>
                    <a:pt x="3116" y="932"/>
                  </a:cubicBezTo>
                  <a:cubicBezTo>
                    <a:pt x="3079" y="932"/>
                    <a:pt x="3054" y="943"/>
                    <a:pt x="3054" y="943"/>
                  </a:cubicBezTo>
                  <a:cubicBezTo>
                    <a:pt x="3054" y="943"/>
                    <a:pt x="3240" y="727"/>
                    <a:pt x="3174" y="571"/>
                  </a:cubicBezTo>
                  <a:cubicBezTo>
                    <a:pt x="3121" y="453"/>
                    <a:pt x="3011" y="439"/>
                    <a:pt x="2959" y="439"/>
                  </a:cubicBezTo>
                  <a:cubicBezTo>
                    <a:pt x="2941" y="439"/>
                    <a:pt x="2930" y="440"/>
                    <a:pt x="2930" y="440"/>
                  </a:cubicBezTo>
                  <a:cubicBezTo>
                    <a:pt x="2930" y="440"/>
                    <a:pt x="3064" y="231"/>
                    <a:pt x="2860" y="124"/>
                  </a:cubicBezTo>
                  <a:cubicBezTo>
                    <a:pt x="2836" y="112"/>
                    <a:pt x="2808" y="106"/>
                    <a:pt x="2775" y="106"/>
                  </a:cubicBezTo>
                  <a:cubicBezTo>
                    <a:pt x="2493" y="106"/>
                    <a:pt x="1883" y="512"/>
                    <a:pt x="1304" y="951"/>
                  </a:cubicBezTo>
                  <a:cubicBezTo>
                    <a:pt x="1447" y="579"/>
                    <a:pt x="1448" y="0"/>
                    <a:pt x="1083" y="0"/>
                  </a:cubicBezTo>
                  <a:close/>
                </a:path>
              </a:pathLst>
            </a:custGeom>
            <a:solidFill>
              <a:srgbClr val="B57C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4"/>
            <p:cNvSpPr/>
            <p:nvPr/>
          </p:nvSpPr>
          <p:spPr>
            <a:xfrm>
              <a:off x="5010009" y="2241595"/>
              <a:ext cx="79814" cy="63657"/>
            </a:xfrm>
            <a:custGeom>
              <a:rect b="b" l="l" r="r" t="t"/>
              <a:pathLst>
                <a:path extrusionOk="0" h="851" w="1067">
                  <a:moveTo>
                    <a:pt x="983" y="1"/>
                  </a:moveTo>
                  <a:cubicBezTo>
                    <a:pt x="963" y="10"/>
                    <a:pt x="484" y="244"/>
                    <a:pt x="0" y="707"/>
                  </a:cubicBezTo>
                  <a:lnTo>
                    <a:pt x="140" y="850"/>
                  </a:lnTo>
                  <a:cubicBezTo>
                    <a:pt x="597" y="410"/>
                    <a:pt x="1063" y="184"/>
                    <a:pt x="1067" y="181"/>
                  </a:cubicBezTo>
                  <a:lnTo>
                    <a:pt x="98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p:nvPr/>
          </p:nvSpPr>
          <p:spPr>
            <a:xfrm>
              <a:off x="5035891" y="2279969"/>
              <a:ext cx="64405" cy="57224"/>
            </a:xfrm>
            <a:custGeom>
              <a:rect b="b" l="l" r="r" t="t"/>
              <a:pathLst>
                <a:path extrusionOk="0" h="765" w="861">
                  <a:moveTo>
                    <a:pt x="744" y="0"/>
                  </a:moveTo>
                  <a:cubicBezTo>
                    <a:pt x="727" y="11"/>
                    <a:pt x="327" y="297"/>
                    <a:pt x="1" y="624"/>
                  </a:cubicBezTo>
                  <a:lnTo>
                    <a:pt x="141" y="764"/>
                  </a:lnTo>
                  <a:cubicBezTo>
                    <a:pt x="454" y="451"/>
                    <a:pt x="854" y="164"/>
                    <a:pt x="861" y="160"/>
                  </a:cubicBezTo>
                  <a:lnTo>
                    <a:pt x="74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4"/>
            <p:cNvSpPr/>
            <p:nvPr/>
          </p:nvSpPr>
          <p:spPr>
            <a:xfrm>
              <a:off x="4943435" y="2309366"/>
              <a:ext cx="29023" cy="71885"/>
            </a:xfrm>
            <a:custGeom>
              <a:rect b="b" l="l" r="r" t="t"/>
              <a:pathLst>
                <a:path extrusionOk="0" h="961" w="388">
                  <a:moveTo>
                    <a:pt x="163" y="1"/>
                  </a:moveTo>
                  <a:lnTo>
                    <a:pt x="0" y="118"/>
                  </a:lnTo>
                  <a:cubicBezTo>
                    <a:pt x="154" y="331"/>
                    <a:pt x="177" y="634"/>
                    <a:pt x="57" y="871"/>
                  </a:cubicBezTo>
                  <a:lnTo>
                    <a:pt x="237" y="961"/>
                  </a:lnTo>
                  <a:cubicBezTo>
                    <a:pt x="387" y="661"/>
                    <a:pt x="360" y="274"/>
                    <a:pt x="1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4"/>
            <p:cNvSpPr/>
            <p:nvPr/>
          </p:nvSpPr>
          <p:spPr>
            <a:xfrm>
              <a:off x="3837482" y="1923611"/>
              <a:ext cx="134644" cy="149381"/>
            </a:xfrm>
            <a:custGeom>
              <a:rect b="b" l="l" r="r" t="t"/>
              <a:pathLst>
                <a:path extrusionOk="0" h="1997" w="1800">
                  <a:moveTo>
                    <a:pt x="669" y="0"/>
                  </a:moveTo>
                  <a:cubicBezTo>
                    <a:pt x="446" y="157"/>
                    <a:pt x="230" y="311"/>
                    <a:pt x="0" y="468"/>
                  </a:cubicBezTo>
                  <a:cubicBezTo>
                    <a:pt x="353" y="1197"/>
                    <a:pt x="1029" y="1750"/>
                    <a:pt x="1800" y="1997"/>
                  </a:cubicBezTo>
                  <a:lnTo>
                    <a:pt x="1456" y="414"/>
                  </a:lnTo>
                  <a:lnTo>
                    <a:pt x="66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4"/>
            <p:cNvSpPr/>
            <p:nvPr/>
          </p:nvSpPr>
          <p:spPr>
            <a:xfrm>
              <a:off x="3357113" y="2139350"/>
              <a:ext cx="1695324" cy="797080"/>
            </a:xfrm>
            <a:custGeom>
              <a:rect b="b" l="l" r="r" t="t"/>
              <a:pathLst>
                <a:path extrusionOk="0" h="11596" w="22664">
                  <a:moveTo>
                    <a:pt x="8916" y="1"/>
                  </a:moveTo>
                  <a:cubicBezTo>
                    <a:pt x="8621" y="1"/>
                    <a:pt x="8431" y="6"/>
                    <a:pt x="8431" y="6"/>
                  </a:cubicBezTo>
                  <a:cubicBezTo>
                    <a:pt x="8012" y="907"/>
                    <a:pt x="7450" y="1199"/>
                    <a:pt x="6898" y="1199"/>
                  </a:cubicBezTo>
                  <a:cubicBezTo>
                    <a:pt x="5891" y="1199"/>
                    <a:pt x="4919" y="226"/>
                    <a:pt x="4919" y="226"/>
                  </a:cubicBezTo>
                  <a:cubicBezTo>
                    <a:pt x="4919" y="226"/>
                    <a:pt x="2326" y="843"/>
                    <a:pt x="1404" y="1589"/>
                  </a:cubicBezTo>
                  <a:cubicBezTo>
                    <a:pt x="667" y="2185"/>
                    <a:pt x="1" y="11595"/>
                    <a:pt x="1" y="11595"/>
                  </a:cubicBezTo>
                  <a:lnTo>
                    <a:pt x="13923" y="11595"/>
                  </a:lnTo>
                  <a:cubicBezTo>
                    <a:pt x="19765" y="11595"/>
                    <a:pt x="22664" y="4354"/>
                    <a:pt x="22664" y="4354"/>
                  </a:cubicBezTo>
                  <a:lnTo>
                    <a:pt x="20071" y="1982"/>
                  </a:lnTo>
                  <a:lnTo>
                    <a:pt x="16339" y="5321"/>
                  </a:lnTo>
                  <a:cubicBezTo>
                    <a:pt x="16339" y="5321"/>
                    <a:pt x="12737" y="972"/>
                    <a:pt x="12120" y="446"/>
                  </a:cubicBezTo>
                  <a:cubicBezTo>
                    <a:pt x="11659" y="50"/>
                    <a:pt x="9808" y="1"/>
                    <a:pt x="8916" y="1"/>
                  </a:cubicBez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4"/>
            <p:cNvSpPr/>
            <p:nvPr/>
          </p:nvSpPr>
          <p:spPr>
            <a:xfrm>
              <a:off x="3714058" y="1505541"/>
              <a:ext cx="389721" cy="506114"/>
            </a:xfrm>
            <a:custGeom>
              <a:rect b="b" l="l" r="r" t="t"/>
              <a:pathLst>
                <a:path extrusionOk="0" h="6766" w="5210">
                  <a:moveTo>
                    <a:pt x="2603" y="1"/>
                  </a:moveTo>
                  <a:cubicBezTo>
                    <a:pt x="2549" y="1"/>
                    <a:pt x="2493" y="3"/>
                    <a:pt x="2436" y="8"/>
                  </a:cubicBezTo>
                  <a:cubicBezTo>
                    <a:pt x="2427" y="8"/>
                    <a:pt x="2416" y="11"/>
                    <a:pt x="2407" y="11"/>
                  </a:cubicBezTo>
                  <a:cubicBezTo>
                    <a:pt x="1447" y="111"/>
                    <a:pt x="870" y="561"/>
                    <a:pt x="520" y="1094"/>
                  </a:cubicBezTo>
                  <a:cubicBezTo>
                    <a:pt x="80" y="1771"/>
                    <a:pt x="7" y="2581"/>
                    <a:pt x="0" y="3010"/>
                  </a:cubicBezTo>
                  <a:lnTo>
                    <a:pt x="0" y="3057"/>
                  </a:lnTo>
                  <a:lnTo>
                    <a:pt x="0" y="3077"/>
                  </a:lnTo>
                  <a:lnTo>
                    <a:pt x="3" y="3117"/>
                  </a:lnTo>
                  <a:cubicBezTo>
                    <a:pt x="3" y="3157"/>
                    <a:pt x="3" y="3193"/>
                    <a:pt x="7" y="3221"/>
                  </a:cubicBezTo>
                  <a:cubicBezTo>
                    <a:pt x="7" y="3261"/>
                    <a:pt x="11" y="3287"/>
                    <a:pt x="11" y="3301"/>
                  </a:cubicBezTo>
                  <a:lnTo>
                    <a:pt x="11" y="3310"/>
                  </a:lnTo>
                  <a:lnTo>
                    <a:pt x="83" y="3457"/>
                  </a:lnTo>
                  <a:lnTo>
                    <a:pt x="1433" y="6192"/>
                  </a:lnTo>
                  <a:cubicBezTo>
                    <a:pt x="1433" y="6192"/>
                    <a:pt x="2108" y="6766"/>
                    <a:pt x="2957" y="6766"/>
                  </a:cubicBezTo>
                  <a:cubicBezTo>
                    <a:pt x="3413" y="6766"/>
                    <a:pt x="3920" y="6600"/>
                    <a:pt x="4399" y="6089"/>
                  </a:cubicBezTo>
                  <a:cubicBezTo>
                    <a:pt x="5159" y="5277"/>
                    <a:pt x="5209" y="3317"/>
                    <a:pt x="4649" y="1838"/>
                  </a:cubicBezTo>
                  <a:cubicBezTo>
                    <a:pt x="4632" y="1791"/>
                    <a:pt x="4612" y="1744"/>
                    <a:pt x="4592" y="1698"/>
                  </a:cubicBezTo>
                  <a:lnTo>
                    <a:pt x="4586" y="1678"/>
                  </a:lnTo>
                  <a:cubicBezTo>
                    <a:pt x="4582" y="1667"/>
                    <a:pt x="4579" y="1658"/>
                    <a:pt x="4572" y="1651"/>
                  </a:cubicBezTo>
                  <a:cubicBezTo>
                    <a:pt x="4572" y="1644"/>
                    <a:pt x="4569" y="1641"/>
                    <a:pt x="4569" y="1634"/>
                  </a:cubicBezTo>
                  <a:cubicBezTo>
                    <a:pt x="4546" y="1581"/>
                    <a:pt x="4522" y="1531"/>
                    <a:pt x="4496" y="1478"/>
                  </a:cubicBezTo>
                  <a:cubicBezTo>
                    <a:pt x="4479" y="1441"/>
                    <a:pt x="4462" y="1404"/>
                    <a:pt x="4442" y="1371"/>
                  </a:cubicBezTo>
                  <a:cubicBezTo>
                    <a:pt x="4419" y="1324"/>
                    <a:pt x="4392" y="1278"/>
                    <a:pt x="4369" y="1231"/>
                  </a:cubicBezTo>
                  <a:cubicBezTo>
                    <a:pt x="4099" y="754"/>
                    <a:pt x="3753" y="371"/>
                    <a:pt x="3330" y="168"/>
                  </a:cubicBezTo>
                  <a:cubicBezTo>
                    <a:pt x="3233" y="121"/>
                    <a:pt x="3133" y="81"/>
                    <a:pt x="3030" y="54"/>
                  </a:cubicBezTo>
                  <a:cubicBezTo>
                    <a:pt x="2982" y="41"/>
                    <a:pt x="2933" y="31"/>
                    <a:pt x="2883" y="21"/>
                  </a:cubicBezTo>
                  <a:cubicBezTo>
                    <a:pt x="2847" y="14"/>
                    <a:pt x="2803" y="11"/>
                    <a:pt x="2763" y="8"/>
                  </a:cubicBezTo>
                  <a:cubicBezTo>
                    <a:pt x="2711" y="3"/>
                    <a:pt x="2658" y="1"/>
                    <a:pt x="2603" y="1"/>
                  </a:cubicBezTo>
                  <a:close/>
                </a:path>
              </a:pathLst>
            </a:custGeom>
            <a:solidFill>
              <a:srgbClr val="B57C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4"/>
            <p:cNvSpPr/>
            <p:nvPr/>
          </p:nvSpPr>
          <p:spPr>
            <a:xfrm>
              <a:off x="3971827" y="1733389"/>
              <a:ext cx="30968" cy="115271"/>
            </a:xfrm>
            <a:custGeom>
              <a:rect b="b" l="l" r="r" t="t"/>
              <a:pathLst>
                <a:path extrusionOk="0" h="1541" w="414">
                  <a:moveTo>
                    <a:pt x="193" y="1"/>
                  </a:moveTo>
                  <a:lnTo>
                    <a:pt x="0" y="35"/>
                  </a:lnTo>
                  <a:lnTo>
                    <a:pt x="200" y="1167"/>
                  </a:lnTo>
                  <a:cubicBezTo>
                    <a:pt x="207" y="1207"/>
                    <a:pt x="196" y="1251"/>
                    <a:pt x="173" y="1284"/>
                  </a:cubicBezTo>
                  <a:cubicBezTo>
                    <a:pt x="147" y="1317"/>
                    <a:pt x="110" y="1337"/>
                    <a:pt x="67" y="1341"/>
                  </a:cubicBezTo>
                  <a:lnTo>
                    <a:pt x="87" y="1541"/>
                  </a:lnTo>
                  <a:cubicBezTo>
                    <a:pt x="183" y="1531"/>
                    <a:pt x="273" y="1481"/>
                    <a:pt x="330" y="1404"/>
                  </a:cubicBezTo>
                  <a:cubicBezTo>
                    <a:pt x="390" y="1327"/>
                    <a:pt x="413" y="1227"/>
                    <a:pt x="396" y="1131"/>
                  </a:cubicBezTo>
                  <a:lnTo>
                    <a:pt x="19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4"/>
            <p:cNvSpPr/>
            <p:nvPr/>
          </p:nvSpPr>
          <p:spPr>
            <a:xfrm>
              <a:off x="3898745" y="1738101"/>
              <a:ext cx="18252" cy="23638"/>
            </a:xfrm>
            <a:custGeom>
              <a:rect b="b" l="l" r="r" t="t"/>
              <a:pathLst>
                <a:path extrusionOk="0" h="316" w="244">
                  <a:moveTo>
                    <a:pt x="116" y="1"/>
                  </a:moveTo>
                  <a:cubicBezTo>
                    <a:pt x="113" y="1"/>
                    <a:pt x="110" y="1"/>
                    <a:pt x="107" y="1"/>
                  </a:cubicBezTo>
                  <a:cubicBezTo>
                    <a:pt x="44" y="8"/>
                    <a:pt x="1" y="81"/>
                    <a:pt x="10" y="168"/>
                  </a:cubicBezTo>
                  <a:cubicBezTo>
                    <a:pt x="20" y="251"/>
                    <a:pt x="73" y="315"/>
                    <a:pt x="130" y="315"/>
                  </a:cubicBezTo>
                  <a:cubicBezTo>
                    <a:pt x="132" y="315"/>
                    <a:pt x="135" y="315"/>
                    <a:pt x="138" y="315"/>
                  </a:cubicBezTo>
                  <a:cubicBezTo>
                    <a:pt x="201" y="308"/>
                    <a:pt x="244" y="235"/>
                    <a:pt x="234" y="148"/>
                  </a:cubicBezTo>
                  <a:cubicBezTo>
                    <a:pt x="227" y="65"/>
                    <a:pt x="175" y="1"/>
                    <a:pt x="11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
            <p:cNvSpPr/>
            <p:nvPr/>
          </p:nvSpPr>
          <p:spPr>
            <a:xfrm>
              <a:off x="4026133" y="1725909"/>
              <a:ext cx="18027" cy="23563"/>
            </a:xfrm>
            <a:custGeom>
              <a:rect b="b" l="l" r="r" t="t"/>
              <a:pathLst>
                <a:path extrusionOk="0" h="315" w="241">
                  <a:moveTo>
                    <a:pt x="113" y="1"/>
                  </a:moveTo>
                  <a:cubicBezTo>
                    <a:pt x="110" y="1"/>
                    <a:pt x="107" y="1"/>
                    <a:pt x="104" y="1"/>
                  </a:cubicBezTo>
                  <a:cubicBezTo>
                    <a:pt x="44" y="4"/>
                    <a:pt x="1" y="81"/>
                    <a:pt x="7" y="167"/>
                  </a:cubicBezTo>
                  <a:cubicBezTo>
                    <a:pt x="17" y="252"/>
                    <a:pt x="71" y="315"/>
                    <a:pt x="130" y="315"/>
                  </a:cubicBezTo>
                  <a:cubicBezTo>
                    <a:pt x="131" y="315"/>
                    <a:pt x="133" y="315"/>
                    <a:pt x="134" y="315"/>
                  </a:cubicBezTo>
                  <a:cubicBezTo>
                    <a:pt x="197" y="307"/>
                    <a:pt x="240" y="231"/>
                    <a:pt x="230" y="144"/>
                  </a:cubicBezTo>
                  <a:cubicBezTo>
                    <a:pt x="224" y="62"/>
                    <a:pt x="172" y="1"/>
                    <a:pt x="1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4"/>
            <p:cNvSpPr/>
            <p:nvPr/>
          </p:nvSpPr>
          <p:spPr>
            <a:xfrm>
              <a:off x="3867851" y="1690527"/>
              <a:ext cx="65901" cy="23787"/>
            </a:xfrm>
            <a:custGeom>
              <a:rect b="b" l="l" r="r" t="t"/>
              <a:pathLst>
                <a:path extrusionOk="0" h="318" w="881">
                  <a:moveTo>
                    <a:pt x="647" y="0"/>
                  </a:moveTo>
                  <a:cubicBezTo>
                    <a:pt x="639" y="0"/>
                    <a:pt x="633" y="0"/>
                    <a:pt x="627" y="1"/>
                  </a:cubicBezTo>
                  <a:cubicBezTo>
                    <a:pt x="480" y="5"/>
                    <a:pt x="327" y="37"/>
                    <a:pt x="191" y="88"/>
                  </a:cubicBezTo>
                  <a:cubicBezTo>
                    <a:pt x="144" y="105"/>
                    <a:pt x="97" y="125"/>
                    <a:pt x="60" y="154"/>
                  </a:cubicBezTo>
                  <a:cubicBezTo>
                    <a:pt x="24" y="180"/>
                    <a:pt x="0" y="220"/>
                    <a:pt x="11" y="254"/>
                  </a:cubicBezTo>
                  <a:cubicBezTo>
                    <a:pt x="25" y="303"/>
                    <a:pt x="104" y="318"/>
                    <a:pt x="178" y="318"/>
                  </a:cubicBezTo>
                  <a:cubicBezTo>
                    <a:pt x="185" y="318"/>
                    <a:pt x="193" y="318"/>
                    <a:pt x="200" y="317"/>
                  </a:cubicBezTo>
                  <a:cubicBezTo>
                    <a:pt x="374" y="317"/>
                    <a:pt x="554" y="277"/>
                    <a:pt x="717" y="211"/>
                  </a:cubicBezTo>
                  <a:cubicBezTo>
                    <a:pt x="774" y="188"/>
                    <a:pt x="834" y="154"/>
                    <a:pt x="851" y="111"/>
                  </a:cubicBezTo>
                  <a:cubicBezTo>
                    <a:pt x="881" y="19"/>
                    <a:pt x="729" y="0"/>
                    <a:pt x="6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4"/>
            <p:cNvSpPr/>
            <p:nvPr/>
          </p:nvSpPr>
          <p:spPr>
            <a:xfrm>
              <a:off x="4001972" y="1678858"/>
              <a:ext cx="59094" cy="18551"/>
            </a:xfrm>
            <a:custGeom>
              <a:rect b="b" l="l" r="r" t="t"/>
              <a:pathLst>
                <a:path extrusionOk="0" h="248" w="790">
                  <a:moveTo>
                    <a:pt x="423" y="1"/>
                  </a:moveTo>
                  <a:cubicBezTo>
                    <a:pt x="341" y="1"/>
                    <a:pt x="258" y="9"/>
                    <a:pt x="180" y="24"/>
                  </a:cubicBezTo>
                  <a:cubicBezTo>
                    <a:pt x="137" y="33"/>
                    <a:pt x="93" y="44"/>
                    <a:pt x="60" y="64"/>
                  </a:cubicBezTo>
                  <a:cubicBezTo>
                    <a:pt x="27" y="84"/>
                    <a:pt x="0" y="113"/>
                    <a:pt x="7" y="144"/>
                  </a:cubicBezTo>
                  <a:cubicBezTo>
                    <a:pt x="13" y="193"/>
                    <a:pt x="93" y="221"/>
                    <a:pt x="164" y="233"/>
                  </a:cubicBezTo>
                  <a:cubicBezTo>
                    <a:pt x="223" y="243"/>
                    <a:pt x="284" y="247"/>
                    <a:pt x="346" y="247"/>
                  </a:cubicBezTo>
                  <a:cubicBezTo>
                    <a:pt x="439" y="247"/>
                    <a:pt x="533" y="237"/>
                    <a:pt x="623" y="217"/>
                  </a:cubicBezTo>
                  <a:cubicBezTo>
                    <a:pt x="677" y="204"/>
                    <a:pt x="733" y="184"/>
                    <a:pt x="750" y="147"/>
                  </a:cubicBezTo>
                  <a:cubicBezTo>
                    <a:pt x="790" y="61"/>
                    <a:pt x="633" y="21"/>
                    <a:pt x="567" y="10"/>
                  </a:cubicBezTo>
                  <a:cubicBezTo>
                    <a:pt x="521" y="4"/>
                    <a:pt x="472" y="1"/>
                    <a:pt x="4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3913705" y="1854793"/>
              <a:ext cx="50941" cy="27153"/>
            </a:xfrm>
            <a:custGeom>
              <a:rect b="b" l="l" r="r" t="t"/>
              <a:pathLst>
                <a:path extrusionOk="0" h="363" w="681">
                  <a:moveTo>
                    <a:pt x="18" y="1"/>
                  </a:moveTo>
                  <a:lnTo>
                    <a:pt x="18" y="1"/>
                  </a:lnTo>
                  <a:cubicBezTo>
                    <a:pt x="1" y="184"/>
                    <a:pt x="134" y="344"/>
                    <a:pt x="317" y="361"/>
                  </a:cubicBezTo>
                  <a:cubicBezTo>
                    <a:pt x="329" y="362"/>
                    <a:pt x="341" y="363"/>
                    <a:pt x="353" y="363"/>
                  </a:cubicBezTo>
                  <a:cubicBezTo>
                    <a:pt x="521" y="363"/>
                    <a:pt x="662" y="232"/>
                    <a:pt x="681" y="61"/>
                  </a:cubicBezTo>
                  <a:lnTo>
                    <a:pt x="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p:nvPr/>
          </p:nvSpPr>
          <p:spPr>
            <a:xfrm>
              <a:off x="3665661" y="1730621"/>
              <a:ext cx="118712" cy="145192"/>
            </a:xfrm>
            <a:custGeom>
              <a:rect b="b" l="l" r="r" t="t"/>
              <a:pathLst>
                <a:path extrusionOk="0" h="1941" w="1587">
                  <a:moveTo>
                    <a:pt x="874" y="0"/>
                  </a:moveTo>
                  <a:cubicBezTo>
                    <a:pt x="841" y="0"/>
                    <a:pt x="807" y="3"/>
                    <a:pt x="774" y="8"/>
                  </a:cubicBezTo>
                  <a:cubicBezTo>
                    <a:pt x="578" y="41"/>
                    <a:pt x="401" y="168"/>
                    <a:pt x="278" y="328"/>
                  </a:cubicBezTo>
                  <a:cubicBezTo>
                    <a:pt x="1" y="698"/>
                    <a:pt x="21" y="1258"/>
                    <a:pt x="327" y="1604"/>
                  </a:cubicBezTo>
                  <a:cubicBezTo>
                    <a:pt x="519" y="1823"/>
                    <a:pt x="811" y="1941"/>
                    <a:pt x="1102" y="1941"/>
                  </a:cubicBezTo>
                  <a:cubicBezTo>
                    <a:pt x="1271" y="1941"/>
                    <a:pt x="1440" y="1901"/>
                    <a:pt x="1587" y="1817"/>
                  </a:cubicBezTo>
                  <a:lnTo>
                    <a:pt x="1317" y="204"/>
                  </a:lnTo>
                  <a:cubicBezTo>
                    <a:pt x="1214" y="71"/>
                    <a:pt x="1044" y="0"/>
                    <a:pt x="874" y="0"/>
                  </a:cubicBezTo>
                  <a:close/>
                </a:path>
              </a:pathLst>
            </a:custGeom>
            <a:solidFill>
              <a:srgbClr val="B57C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p:nvPr/>
          </p:nvSpPr>
          <p:spPr>
            <a:xfrm>
              <a:off x="3709270" y="1767573"/>
              <a:ext cx="40244" cy="64405"/>
            </a:xfrm>
            <a:custGeom>
              <a:rect b="b" l="l" r="r" t="t"/>
              <a:pathLst>
                <a:path extrusionOk="0" h="861" w="538">
                  <a:moveTo>
                    <a:pt x="447" y="1"/>
                  </a:moveTo>
                  <a:lnTo>
                    <a:pt x="1" y="54"/>
                  </a:lnTo>
                  <a:lnTo>
                    <a:pt x="24" y="250"/>
                  </a:lnTo>
                  <a:lnTo>
                    <a:pt x="264" y="221"/>
                  </a:lnTo>
                  <a:lnTo>
                    <a:pt x="264" y="221"/>
                  </a:lnTo>
                  <a:cubicBezTo>
                    <a:pt x="167" y="417"/>
                    <a:pt x="135" y="647"/>
                    <a:pt x="171" y="860"/>
                  </a:cubicBezTo>
                  <a:lnTo>
                    <a:pt x="367" y="827"/>
                  </a:lnTo>
                  <a:cubicBezTo>
                    <a:pt x="327" y="594"/>
                    <a:pt x="391" y="344"/>
                    <a:pt x="538" y="161"/>
                  </a:cubicBezTo>
                  <a:lnTo>
                    <a:pt x="44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4"/>
            <p:cNvSpPr/>
            <p:nvPr/>
          </p:nvSpPr>
          <p:spPr>
            <a:xfrm>
              <a:off x="3714058" y="1505541"/>
              <a:ext cx="342072" cy="225230"/>
            </a:xfrm>
            <a:custGeom>
              <a:rect b="b" l="l" r="r" t="t"/>
              <a:pathLst>
                <a:path extrusionOk="0" h="3011" w="4573">
                  <a:moveTo>
                    <a:pt x="2603" y="1"/>
                  </a:moveTo>
                  <a:cubicBezTo>
                    <a:pt x="2549" y="1"/>
                    <a:pt x="2493" y="3"/>
                    <a:pt x="2436" y="8"/>
                  </a:cubicBezTo>
                  <a:cubicBezTo>
                    <a:pt x="2427" y="8"/>
                    <a:pt x="2416" y="11"/>
                    <a:pt x="2407" y="11"/>
                  </a:cubicBezTo>
                  <a:cubicBezTo>
                    <a:pt x="1447" y="111"/>
                    <a:pt x="870" y="561"/>
                    <a:pt x="520" y="1094"/>
                  </a:cubicBezTo>
                  <a:cubicBezTo>
                    <a:pt x="80" y="1771"/>
                    <a:pt x="7" y="2581"/>
                    <a:pt x="0" y="3010"/>
                  </a:cubicBezTo>
                  <a:cubicBezTo>
                    <a:pt x="663" y="2967"/>
                    <a:pt x="1313" y="2697"/>
                    <a:pt x="1807" y="2250"/>
                  </a:cubicBezTo>
                  <a:cubicBezTo>
                    <a:pt x="2303" y="1801"/>
                    <a:pt x="2636" y="1174"/>
                    <a:pt x="2743" y="514"/>
                  </a:cubicBezTo>
                  <a:cubicBezTo>
                    <a:pt x="3210" y="1078"/>
                    <a:pt x="3862" y="1484"/>
                    <a:pt x="4572" y="1651"/>
                  </a:cubicBezTo>
                  <a:cubicBezTo>
                    <a:pt x="4572" y="1644"/>
                    <a:pt x="4569" y="1641"/>
                    <a:pt x="4569" y="1634"/>
                  </a:cubicBezTo>
                  <a:cubicBezTo>
                    <a:pt x="4546" y="1581"/>
                    <a:pt x="4522" y="1531"/>
                    <a:pt x="4496" y="1478"/>
                  </a:cubicBezTo>
                  <a:cubicBezTo>
                    <a:pt x="4479" y="1441"/>
                    <a:pt x="4462" y="1404"/>
                    <a:pt x="4442" y="1371"/>
                  </a:cubicBezTo>
                  <a:cubicBezTo>
                    <a:pt x="4419" y="1324"/>
                    <a:pt x="4392" y="1278"/>
                    <a:pt x="4369" y="1231"/>
                  </a:cubicBezTo>
                  <a:cubicBezTo>
                    <a:pt x="4099" y="754"/>
                    <a:pt x="3753" y="371"/>
                    <a:pt x="3330" y="168"/>
                  </a:cubicBezTo>
                  <a:cubicBezTo>
                    <a:pt x="3233" y="121"/>
                    <a:pt x="3133" y="81"/>
                    <a:pt x="3030" y="54"/>
                  </a:cubicBezTo>
                  <a:cubicBezTo>
                    <a:pt x="2982" y="41"/>
                    <a:pt x="2933" y="31"/>
                    <a:pt x="2883" y="21"/>
                  </a:cubicBezTo>
                  <a:cubicBezTo>
                    <a:pt x="2847" y="14"/>
                    <a:pt x="2803" y="11"/>
                    <a:pt x="2763" y="8"/>
                  </a:cubicBezTo>
                  <a:cubicBezTo>
                    <a:pt x="2711" y="3"/>
                    <a:pt x="2658" y="1"/>
                    <a:pt x="26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4"/>
            <p:cNvSpPr/>
            <p:nvPr/>
          </p:nvSpPr>
          <p:spPr>
            <a:xfrm>
              <a:off x="4234790" y="2579501"/>
              <a:ext cx="148883" cy="352021"/>
            </a:xfrm>
            <a:custGeom>
              <a:rect b="b" l="l" r="r" t="t"/>
              <a:pathLst>
                <a:path extrusionOk="0" h="4107" w="1737">
                  <a:moveTo>
                    <a:pt x="0" y="0"/>
                  </a:moveTo>
                  <a:lnTo>
                    <a:pt x="770" y="4106"/>
                  </a:lnTo>
                  <a:lnTo>
                    <a:pt x="1737" y="4106"/>
                  </a:lnTo>
                  <a:lnTo>
                    <a:pt x="0" y="0"/>
                  </a:lnTo>
                  <a:close/>
                </a:path>
              </a:pathLst>
            </a:custGeom>
            <a:solidFill>
              <a:srgbClr val="6AAD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4"/>
            <p:cNvSpPr/>
            <p:nvPr/>
          </p:nvSpPr>
          <p:spPr>
            <a:xfrm>
              <a:off x="3672387" y="2611820"/>
              <a:ext cx="82970" cy="320822"/>
            </a:xfrm>
            <a:custGeom>
              <a:rect b="b" l="l" r="r" t="t"/>
              <a:pathLst>
                <a:path extrusionOk="0" h="3743" w="968">
                  <a:moveTo>
                    <a:pt x="1" y="0"/>
                  </a:moveTo>
                  <a:lnTo>
                    <a:pt x="1" y="3742"/>
                  </a:lnTo>
                  <a:lnTo>
                    <a:pt x="967" y="3742"/>
                  </a:lnTo>
                  <a:lnTo>
                    <a:pt x="1" y="0"/>
                  </a:lnTo>
                  <a:close/>
                </a:path>
              </a:pathLst>
            </a:custGeom>
            <a:solidFill>
              <a:srgbClr val="6AAD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34"/>
          <p:cNvSpPr txBox="1"/>
          <p:nvPr>
            <p:ph idx="4294967295" type="title"/>
          </p:nvPr>
        </p:nvSpPr>
        <p:spPr>
          <a:xfrm>
            <a:off x="3208775" y="2972500"/>
            <a:ext cx="2662200" cy="87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MEET CLAIRE</a:t>
            </a:r>
            <a:endParaRPr b="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93" name="Shape 1393"/>
        <p:cNvGrpSpPr/>
        <p:nvPr/>
      </p:nvGrpSpPr>
      <p:grpSpPr>
        <a:xfrm>
          <a:off x="0" y="0"/>
          <a:ext cx="0" cy="0"/>
          <a:chOff x="0" y="0"/>
          <a:chExt cx="0" cy="0"/>
        </a:xfrm>
      </p:grpSpPr>
      <p:sp>
        <p:nvSpPr>
          <p:cNvPr id="1394" name="Google Shape;1394;p61"/>
          <p:cNvSpPr txBox="1"/>
          <p:nvPr>
            <p:ph type="title"/>
          </p:nvPr>
        </p:nvSpPr>
        <p:spPr>
          <a:xfrm>
            <a:off x="476800" y="2232300"/>
            <a:ext cx="1803900" cy="67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FFFFFF"/>
                </a:solidFill>
              </a:rPr>
              <a:t>OUR IMPACT</a:t>
            </a:r>
            <a:endParaRPr b="0">
              <a:solidFill>
                <a:srgbClr val="FFFFFF"/>
              </a:solidFill>
            </a:endParaRPr>
          </a:p>
        </p:txBody>
      </p:sp>
      <p:sp>
        <p:nvSpPr>
          <p:cNvPr id="1395" name="Google Shape;1395;p61"/>
          <p:cNvSpPr/>
          <p:nvPr/>
        </p:nvSpPr>
        <p:spPr>
          <a:xfrm>
            <a:off x="560451" y="4333475"/>
            <a:ext cx="1192500" cy="151200"/>
          </a:xfrm>
          <a:prstGeom prst="ellipse">
            <a:avLst/>
          </a:pr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1"/>
          <p:cNvSpPr txBox="1"/>
          <p:nvPr>
            <p:ph idx="1" type="subTitle"/>
          </p:nvPr>
        </p:nvSpPr>
        <p:spPr>
          <a:xfrm>
            <a:off x="2727275" y="2376800"/>
            <a:ext cx="1803900" cy="63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300">
                <a:solidFill>
                  <a:srgbClr val="000000"/>
                </a:solidFill>
              </a:rPr>
              <a:t>ask.in leverages automated </a:t>
            </a:r>
            <a:r>
              <a:rPr b="1" lang="es" sz="1300">
                <a:solidFill>
                  <a:srgbClr val="000000"/>
                </a:solidFill>
              </a:rPr>
              <a:t>insurance detail extraction </a:t>
            </a:r>
            <a:r>
              <a:rPr lang="es" sz="1300">
                <a:solidFill>
                  <a:srgbClr val="000000"/>
                </a:solidFill>
              </a:rPr>
              <a:t>and </a:t>
            </a:r>
            <a:r>
              <a:rPr b="1" lang="es" sz="1300">
                <a:solidFill>
                  <a:srgbClr val="000000"/>
                </a:solidFill>
              </a:rPr>
              <a:t>feedback synthesis</a:t>
            </a:r>
            <a:endParaRPr b="1" sz="1300">
              <a:solidFill>
                <a:srgbClr val="000000"/>
              </a:solidFill>
            </a:endParaRPr>
          </a:p>
        </p:txBody>
      </p:sp>
      <p:sp>
        <p:nvSpPr>
          <p:cNvPr id="1397" name="Google Shape;1397;p61"/>
          <p:cNvSpPr txBox="1"/>
          <p:nvPr>
            <p:ph idx="2" type="subTitle"/>
          </p:nvPr>
        </p:nvSpPr>
        <p:spPr>
          <a:xfrm>
            <a:off x="4774050" y="2376800"/>
            <a:ext cx="1946400" cy="63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300">
                <a:solidFill>
                  <a:srgbClr val="000000"/>
                </a:solidFill>
              </a:rPr>
              <a:t>ask.in </a:t>
            </a:r>
            <a:r>
              <a:rPr b="1" lang="es" sz="1300">
                <a:solidFill>
                  <a:srgbClr val="000000"/>
                </a:solidFill>
              </a:rPr>
              <a:t>will make health insurance approachable</a:t>
            </a:r>
            <a:r>
              <a:rPr lang="es" sz="1300">
                <a:solidFill>
                  <a:srgbClr val="000000"/>
                </a:solidFill>
              </a:rPr>
              <a:t> to young adults with our forum</a:t>
            </a:r>
            <a:endParaRPr sz="1300">
              <a:solidFill>
                <a:srgbClr val="000000"/>
              </a:solidFill>
            </a:endParaRPr>
          </a:p>
        </p:txBody>
      </p:sp>
      <p:sp>
        <p:nvSpPr>
          <p:cNvPr id="1398" name="Google Shape;1398;p61"/>
          <p:cNvSpPr txBox="1"/>
          <p:nvPr>
            <p:ph idx="3" type="subTitle"/>
          </p:nvPr>
        </p:nvSpPr>
        <p:spPr>
          <a:xfrm>
            <a:off x="7092626" y="2376800"/>
            <a:ext cx="1908600" cy="63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 sz="1300">
                <a:solidFill>
                  <a:srgbClr val="000000"/>
                </a:solidFill>
              </a:rPr>
              <a:t>As healthcare changes</a:t>
            </a:r>
            <a:r>
              <a:rPr lang="es" sz="1300">
                <a:solidFill>
                  <a:srgbClr val="000000"/>
                </a:solidFill>
              </a:rPr>
              <a:t>,</a:t>
            </a:r>
            <a:r>
              <a:rPr lang="es" sz="1300">
                <a:solidFill>
                  <a:srgbClr val="000000"/>
                </a:solidFill>
              </a:rPr>
              <a:t> so will the questions and contents provided by the ask.in community</a:t>
            </a:r>
            <a:endParaRPr sz="1300">
              <a:solidFill>
                <a:srgbClr val="000000"/>
              </a:solidFill>
            </a:endParaRPr>
          </a:p>
        </p:txBody>
      </p:sp>
      <p:sp>
        <p:nvSpPr>
          <p:cNvPr id="1399" name="Google Shape;1399;p61"/>
          <p:cNvSpPr txBox="1"/>
          <p:nvPr>
            <p:ph idx="6" type="subTitle"/>
          </p:nvPr>
        </p:nvSpPr>
        <p:spPr>
          <a:xfrm>
            <a:off x="4758143" y="1739897"/>
            <a:ext cx="2254500" cy="63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2000">
                <a:solidFill>
                  <a:srgbClr val="000000"/>
                </a:solidFill>
              </a:rPr>
              <a:t>Immediate Impact</a:t>
            </a:r>
            <a:endParaRPr sz="2000">
              <a:solidFill>
                <a:srgbClr val="000000"/>
              </a:solidFill>
            </a:endParaRPr>
          </a:p>
        </p:txBody>
      </p:sp>
      <p:sp>
        <p:nvSpPr>
          <p:cNvPr id="1400" name="Google Shape;1400;p61"/>
          <p:cNvSpPr txBox="1"/>
          <p:nvPr>
            <p:ph idx="6" type="subTitle"/>
          </p:nvPr>
        </p:nvSpPr>
        <p:spPr>
          <a:xfrm>
            <a:off x="7078418" y="1739897"/>
            <a:ext cx="2254500" cy="63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2000">
                <a:solidFill>
                  <a:srgbClr val="000000"/>
                </a:solidFill>
              </a:rPr>
              <a:t>Long-term Impact</a:t>
            </a:r>
            <a:endParaRPr sz="2000">
              <a:solidFill>
                <a:srgbClr val="000000"/>
              </a:solidFill>
            </a:endParaRPr>
          </a:p>
        </p:txBody>
      </p:sp>
      <p:sp>
        <p:nvSpPr>
          <p:cNvPr id="1401" name="Google Shape;1401;p61"/>
          <p:cNvSpPr txBox="1"/>
          <p:nvPr>
            <p:ph idx="6" type="subTitle"/>
          </p:nvPr>
        </p:nvSpPr>
        <p:spPr>
          <a:xfrm>
            <a:off x="2727268" y="1739897"/>
            <a:ext cx="2254500" cy="63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2000">
                <a:solidFill>
                  <a:srgbClr val="000000"/>
                </a:solidFill>
              </a:rPr>
              <a:t>Key Innovations</a:t>
            </a:r>
            <a:endParaRPr sz="2000">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AD3BD"/>
        </a:solidFill>
      </p:bgPr>
    </p:bg>
    <p:spTree>
      <p:nvGrpSpPr>
        <p:cNvPr id="1405" name="Shape 1405"/>
        <p:cNvGrpSpPr/>
        <p:nvPr/>
      </p:nvGrpSpPr>
      <p:grpSpPr>
        <a:xfrm>
          <a:off x="0" y="0"/>
          <a:ext cx="0" cy="0"/>
          <a:chOff x="0" y="0"/>
          <a:chExt cx="0" cy="0"/>
        </a:xfrm>
      </p:grpSpPr>
      <p:sp>
        <p:nvSpPr>
          <p:cNvPr id="1406" name="Google Shape;1406;p62"/>
          <p:cNvSpPr txBox="1"/>
          <p:nvPr/>
        </p:nvSpPr>
        <p:spPr>
          <a:xfrm>
            <a:off x="117772" y="3664156"/>
            <a:ext cx="1800000" cy="345600"/>
          </a:xfrm>
          <a:prstGeom prst="rect">
            <a:avLst/>
          </a:prstGeom>
          <a:noFill/>
          <a:ln>
            <a:noFill/>
          </a:ln>
        </p:spPr>
        <p:txBody>
          <a:bodyPr anchorCtr="0" anchor="b" bIns="0" lIns="91425" spcFirstLastPara="1" rIns="91425" wrap="square" tIns="0">
            <a:noAutofit/>
          </a:bodyPr>
          <a:lstStyle/>
          <a:p>
            <a:pPr indent="0" lvl="0" marL="0" rtl="0" algn="ctr">
              <a:spcBef>
                <a:spcPts val="0"/>
              </a:spcBef>
              <a:spcAft>
                <a:spcPts val="0"/>
              </a:spcAft>
              <a:buNone/>
            </a:pPr>
            <a:r>
              <a:rPr b="1" lang="es" sz="1300">
                <a:latin typeface="Reem Kufi"/>
                <a:ea typeface="Reem Kufi"/>
                <a:cs typeface="Reem Kufi"/>
                <a:sym typeface="Reem Kufi"/>
              </a:rPr>
              <a:t>MELINDA</a:t>
            </a:r>
            <a:endParaRPr b="1" sz="1300">
              <a:latin typeface="Reem Kufi"/>
              <a:ea typeface="Reem Kufi"/>
              <a:cs typeface="Reem Kufi"/>
              <a:sym typeface="Reem Kufi"/>
            </a:endParaRPr>
          </a:p>
          <a:p>
            <a:pPr indent="0" lvl="0" marL="0" rtl="0" algn="ctr">
              <a:spcBef>
                <a:spcPts val="0"/>
              </a:spcBef>
              <a:spcAft>
                <a:spcPts val="0"/>
              </a:spcAft>
              <a:buNone/>
            </a:pPr>
            <a:r>
              <a:t/>
            </a:r>
            <a:endParaRPr b="1" sz="1300">
              <a:latin typeface="Reem Kufi"/>
              <a:ea typeface="Reem Kufi"/>
              <a:cs typeface="Reem Kufi"/>
              <a:sym typeface="Reem Kufi"/>
            </a:endParaRPr>
          </a:p>
        </p:txBody>
      </p:sp>
      <p:sp>
        <p:nvSpPr>
          <p:cNvPr id="1407" name="Google Shape;1407;p62"/>
          <p:cNvSpPr txBox="1"/>
          <p:nvPr/>
        </p:nvSpPr>
        <p:spPr>
          <a:xfrm>
            <a:off x="117772" y="3752788"/>
            <a:ext cx="1800000" cy="54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1300">
                <a:solidFill>
                  <a:srgbClr val="FFFFFF"/>
                </a:solidFill>
                <a:latin typeface="Anaheim"/>
                <a:ea typeface="Anaheim"/>
                <a:cs typeface="Anaheim"/>
                <a:sym typeface="Anaheim"/>
              </a:rPr>
              <a:t>melwang@stanford.edu</a:t>
            </a:r>
            <a:endParaRPr sz="1300">
              <a:solidFill>
                <a:srgbClr val="FFFFFF"/>
              </a:solidFill>
              <a:latin typeface="Anaheim"/>
              <a:ea typeface="Anaheim"/>
              <a:cs typeface="Anaheim"/>
              <a:sym typeface="Anaheim"/>
            </a:endParaRPr>
          </a:p>
        </p:txBody>
      </p:sp>
      <p:sp>
        <p:nvSpPr>
          <p:cNvPr id="1408" name="Google Shape;1408;p62"/>
          <p:cNvSpPr txBox="1"/>
          <p:nvPr/>
        </p:nvSpPr>
        <p:spPr>
          <a:xfrm>
            <a:off x="1943298" y="3664156"/>
            <a:ext cx="1800000" cy="345600"/>
          </a:xfrm>
          <a:prstGeom prst="rect">
            <a:avLst/>
          </a:prstGeom>
          <a:noFill/>
          <a:ln>
            <a:noFill/>
          </a:ln>
        </p:spPr>
        <p:txBody>
          <a:bodyPr anchorCtr="0" anchor="b" bIns="0" lIns="91425" spcFirstLastPara="1" rIns="91425" wrap="square" tIns="0">
            <a:noAutofit/>
          </a:bodyPr>
          <a:lstStyle/>
          <a:p>
            <a:pPr indent="0" lvl="0" marL="0" rtl="0" algn="ctr">
              <a:spcBef>
                <a:spcPts val="0"/>
              </a:spcBef>
              <a:spcAft>
                <a:spcPts val="1600"/>
              </a:spcAft>
              <a:buNone/>
            </a:pPr>
            <a:r>
              <a:rPr b="1" lang="es" sz="1300">
                <a:latin typeface="Reem Kufi"/>
                <a:ea typeface="Reem Kufi"/>
                <a:cs typeface="Reem Kufi"/>
                <a:sym typeface="Reem Kufi"/>
              </a:rPr>
              <a:t>GRACE</a:t>
            </a:r>
            <a:endParaRPr b="1" sz="1300">
              <a:latin typeface="Reem Kufi"/>
              <a:ea typeface="Reem Kufi"/>
              <a:cs typeface="Reem Kufi"/>
              <a:sym typeface="Reem Kufi"/>
            </a:endParaRPr>
          </a:p>
        </p:txBody>
      </p:sp>
      <p:sp>
        <p:nvSpPr>
          <p:cNvPr id="1409" name="Google Shape;1409;p62"/>
          <p:cNvSpPr txBox="1"/>
          <p:nvPr/>
        </p:nvSpPr>
        <p:spPr>
          <a:xfrm>
            <a:off x="7305578" y="3664156"/>
            <a:ext cx="1800000" cy="345600"/>
          </a:xfrm>
          <a:prstGeom prst="rect">
            <a:avLst/>
          </a:prstGeom>
          <a:noFill/>
          <a:ln>
            <a:noFill/>
          </a:ln>
        </p:spPr>
        <p:txBody>
          <a:bodyPr anchorCtr="0" anchor="b" bIns="0" lIns="91425" spcFirstLastPara="1" rIns="91425" wrap="square" tIns="0">
            <a:noAutofit/>
          </a:bodyPr>
          <a:lstStyle/>
          <a:p>
            <a:pPr indent="0" lvl="0" marL="0" rtl="0" algn="ctr">
              <a:spcBef>
                <a:spcPts val="0"/>
              </a:spcBef>
              <a:spcAft>
                <a:spcPts val="1600"/>
              </a:spcAft>
              <a:buNone/>
            </a:pPr>
            <a:r>
              <a:rPr b="1" lang="es" sz="1300">
                <a:latin typeface="Reem Kufi"/>
                <a:ea typeface="Reem Kufi"/>
                <a:cs typeface="Reem Kufi"/>
                <a:sym typeface="Reem Kufi"/>
              </a:rPr>
              <a:t>ARI</a:t>
            </a:r>
            <a:endParaRPr b="1" sz="1300">
              <a:latin typeface="Reem Kufi"/>
              <a:ea typeface="Reem Kufi"/>
              <a:cs typeface="Reem Kufi"/>
              <a:sym typeface="Reem Kufi"/>
            </a:endParaRPr>
          </a:p>
        </p:txBody>
      </p:sp>
      <p:sp>
        <p:nvSpPr>
          <p:cNvPr id="1410" name="Google Shape;1410;p62"/>
          <p:cNvSpPr txBox="1"/>
          <p:nvPr/>
        </p:nvSpPr>
        <p:spPr>
          <a:xfrm>
            <a:off x="7271850" y="3752800"/>
            <a:ext cx="1833600" cy="54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1300">
                <a:solidFill>
                  <a:srgbClr val="FFFFFF"/>
                </a:solidFill>
                <a:latin typeface="Anaheim"/>
                <a:ea typeface="Anaheim"/>
                <a:cs typeface="Anaheim"/>
                <a:sym typeface="Anaheim"/>
              </a:rPr>
              <a:t>ariqayumi@stanford.edu</a:t>
            </a:r>
            <a:endParaRPr sz="1300">
              <a:solidFill>
                <a:srgbClr val="FFFFFF"/>
              </a:solidFill>
              <a:latin typeface="Anaheim"/>
              <a:ea typeface="Anaheim"/>
              <a:cs typeface="Anaheim"/>
              <a:sym typeface="Anaheim"/>
            </a:endParaRPr>
          </a:p>
        </p:txBody>
      </p:sp>
      <p:sp>
        <p:nvSpPr>
          <p:cNvPr id="1411" name="Google Shape;1411;p62"/>
          <p:cNvSpPr txBox="1"/>
          <p:nvPr/>
        </p:nvSpPr>
        <p:spPr>
          <a:xfrm>
            <a:off x="3730725" y="3664156"/>
            <a:ext cx="1800000" cy="345600"/>
          </a:xfrm>
          <a:prstGeom prst="rect">
            <a:avLst/>
          </a:prstGeom>
          <a:noFill/>
          <a:ln>
            <a:noFill/>
          </a:ln>
        </p:spPr>
        <p:txBody>
          <a:bodyPr anchorCtr="0" anchor="b" bIns="0" lIns="91425" spcFirstLastPara="1" rIns="91425" wrap="square" tIns="0">
            <a:noAutofit/>
          </a:bodyPr>
          <a:lstStyle/>
          <a:p>
            <a:pPr indent="0" lvl="0" marL="0" rtl="0" algn="ctr">
              <a:spcBef>
                <a:spcPts val="0"/>
              </a:spcBef>
              <a:spcAft>
                <a:spcPts val="1600"/>
              </a:spcAft>
              <a:buNone/>
            </a:pPr>
            <a:r>
              <a:rPr b="1" lang="es" sz="1300">
                <a:latin typeface="Reem Kufi"/>
                <a:ea typeface="Reem Kufi"/>
                <a:cs typeface="Reem Kufi"/>
                <a:sym typeface="Reem Kufi"/>
              </a:rPr>
              <a:t>SEAN</a:t>
            </a:r>
            <a:endParaRPr b="1" sz="1300">
              <a:latin typeface="Reem Kufi"/>
              <a:ea typeface="Reem Kufi"/>
              <a:cs typeface="Reem Kufi"/>
              <a:sym typeface="Reem Kufi"/>
            </a:endParaRPr>
          </a:p>
        </p:txBody>
      </p:sp>
      <p:sp>
        <p:nvSpPr>
          <p:cNvPr id="1412" name="Google Shape;1412;p62"/>
          <p:cNvSpPr txBox="1"/>
          <p:nvPr/>
        </p:nvSpPr>
        <p:spPr>
          <a:xfrm>
            <a:off x="3730725" y="3752788"/>
            <a:ext cx="1800000" cy="54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1300">
                <a:solidFill>
                  <a:srgbClr val="FFFFFF"/>
                </a:solidFill>
                <a:latin typeface="Anaheim"/>
                <a:ea typeface="Anaheim"/>
                <a:cs typeface="Anaheim"/>
                <a:sym typeface="Anaheim"/>
              </a:rPr>
              <a:t>schang18@stanford.edu</a:t>
            </a:r>
            <a:endParaRPr sz="1300">
              <a:solidFill>
                <a:srgbClr val="FFFFFF"/>
              </a:solidFill>
              <a:latin typeface="Anaheim"/>
              <a:ea typeface="Anaheim"/>
              <a:cs typeface="Anaheim"/>
              <a:sym typeface="Anaheim"/>
            </a:endParaRPr>
          </a:p>
        </p:txBody>
      </p:sp>
      <p:sp>
        <p:nvSpPr>
          <p:cNvPr id="1413" name="Google Shape;1413;p62"/>
          <p:cNvSpPr txBox="1"/>
          <p:nvPr/>
        </p:nvSpPr>
        <p:spPr>
          <a:xfrm>
            <a:off x="5518152" y="3664156"/>
            <a:ext cx="1800000" cy="345600"/>
          </a:xfrm>
          <a:prstGeom prst="rect">
            <a:avLst/>
          </a:prstGeom>
          <a:noFill/>
          <a:ln>
            <a:noFill/>
          </a:ln>
        </p:spPr>
        <p:txBody>
          <a:bodyPr anchorCtr="0" anchor="b" bIns="0" lIns="91425" spcFirstLastPara="1" rIns="91425" wrap="square" tIns="0">
            <a:noAutofit/>
          </a:bodyPr>
          <a:lstStyle/>
          <a:p>
            <a:pPr indent="0" lvl="0" marL="0" rtl="0" algn="ctr">
              <a:spcBef>
                <a:spcPts val="0"/>
              </a:spcBef>
              <a:spcAft>
                <a:spcPts val="1600"/>
              </a:spcAft>
              <a:buNone/>
            </a:pPr>
            <a:r>
              <a:rPr b="1" lang="es" sz="1300">
                <a:latin typeface="Reem Kufi"/>
                <a:ea typeface="Reem Kufi"/>
                <a:cs typeface="Reem Kufi"/>
                <a:sym typeface="Reem Kufi"/>
              </a:rPr>
              <a:t>VRINDA</a:t>
            </a:r>
            <a:endParaRPr b="1" sz="1300">
              <a:latin typeface="Reem Kufi"/>
              <a:ea typeface="Reem Kufi"/>
              <a:cs typeface="Reem Kufi"/>
              <a:sym typeface="Reem Kufi"/>
            </a:endParaRPr>
          </a:p>
        </p:txBody>
      </p:sp>
      <p:sp>
        <p:nvSpPr>
          <p:cNvPr id="1414" name="Google Shape;1414;p62"/>
          <p:cNvSpPr txBox="1"/>
          <p:nvPr/>
        </p:nvSpPr>
        <p:spPr>
          <a:xfrm>
            <a:off x="5518152" y="3752788"/>
            <a:ext cx="1800000" cy="54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1300">
                <a:solidFill>
                  <a:srgbClr val="FFFFFF"/>
                </a:solidFill>
                <a:latin typeface="Anaheim"/>
                <a:ea typeface="Anaheim"/>
                <a:cs typeface="Anaheim"/>
                <a:sym typeface="Anaheim"/>
              </a:rPr>
              <a:t>vrindav@stanford.edu</a:t>
            </a:r>
            <a:endParaRPr sz="1300">
              <a:solidFill>
                <a:srgbClr val="FFFFFF"/>
              </a:solidFill>
              <a:latin typeface="Anaheim"/>
              <a:ea typeface="Anaheim"/>
              <a:cs typeface="Anaheim"/>
              <a:sym typeface="Anaheim"/>
            </a:endParaRPr>
          </a:p>
        </p:txBody>
      </p:sp>
      <p:sp>
        <p:nvSpPr>
          <p:cNvPr id="1415" name="Google Shape;1415;p62"/>
          <p:cNvSpPr txBox="1"/>
          <p:nvPr/>
        </p:nvSpPr>
        <p:spPr>
          <a:xfrm>
            <a:off x="1943298" y="3752788"/>
            <a:ext cx="1800000" cy="54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1300">
                <a:solidFill>
                  <a:srgbClr val="FFFFFF"/>
                </a:solidFill>
                <a:latin typeface="Anaheim"/>
                <a:ea typeface="Anaheim"/>
                <a:cs typeface="Anaheim"/>
                <a:sym typeface="Anaheim"/>
              </a:rPr>
              <a:t>gzhao1@stanford.edu</a:t>
            </a:r>
            <a:endParaRPr sz="1300">
              <a:solidFill>
                <a:srgbClr val="FFFFFF"/>
              </a:solidFill>
              <a:latin typeface="Anaheim"/>
              <a:ea typeface="Anaheim"/>
              <a:cs typeface="Anaheim"/>
              <a:sym typeface="Anaheim"/>
            </a:endParaRPr>
          </a:p>
        </p:txBody>
      </p:sp>
      <p:sp>
        <p:nvSpPr>
          <p:cNvPr id="1416" name="Google Shape;1416;p62"/>
          <p:cNvSpPr txBox="1"/>
          <p:nvPr/>
        </p:nvSpPr>
        <p:spPr>
          <a:xfrm>
            <a:off x="1846025" y="1672675"/>
            <a:ext cx="59145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100" u="sng">
                <a:solidFill>
                  <a:schemeClr val="dk1"/>
                </a:solidFill>
                <a:latin typeface="Reem Kufi"/>
                <a:ea typeface="Reem Kufi"/>
                <a:cs typeface="Reem Kufi"/>
                <a:sym typeface="Reem Kufi"/>
                <a:hlinkClick r:id="rId3">
                  <a:extLst>
                    <a:ext uri="{A12FA001-AC4F-418D-AE19-62706E023703}">
                      <ahyp:hlinkClr val="tx"/>
                    </a:ext>
                  </a:extLst>
                </a:hlinkClick>
              </a:rPr>
              <a:t>http://web.stanford.edu/class/cs377e/project</a:t>
            </a:r>
            <a:r>
              <a:rPr lang="es" sz="2100" u="sng">
                <a:solidFill>
                  <a:schemeClr val="dk1"/>
                </a:solidFill>
                <a:latin typeface="Reem Kufi"/>
                <a:ea typeface="Reem Kufi"/>
                <a:cs typeface="Reem Kufi"/>
                <a:sym typeface="Reem Kufi"/>
                <a:hlinkClick r:id="rId4">
                  <a:extLst>
                    <a:ext uri="{A12FA001-AC4F-418D-AE19-62706E023703}">
                      <ahyp:hlinkClr val="tx"/>
                    </a:ext>
                  </a:extLst>
                </a:hlinkClick>
              </a:rPr>
              <a:t>s/</a:t>
            </a:r>
            <a:r>
              <a:rPr lang="es" sz="2100" u="sng">
                <a:solidFill>
                  <a:schemeClr val="dk1"/>
                </a:solidFill>
                <a:latin typeface="Reem Kufi"/>
                <a:ea typeface="Reem Kufi"/>
                <a:cs typeface="Reem Kufi"/>
                <a:sym typeface="Reem Kufi"/>
                <a:hlinkClick r:id="rId5">
                  <a:extLst>
                    <a:ext uri="{A12FA001-AC4F-418D-AE19-62706E023703}">
                      <ahyp:hlinkClr val="tx"/>
                    </a:ext>
                  </a:extLst>
                </a:hlinkClick>
              </a:rPr>
              <a:t>ask.i</a:t>
            </a:r>
            <a:r>
              <a:rPr lang="es" sz="2100" u="sng">
                <a:solidFill>
                  <a:schemeClr val="dk1"/>
                </a:solidFill>
                <a:latin typeface="Reem Kufi"/>
                <a:ea typeface="Reem Kufi"/>
                <a:cs typeface="Reem Kufi"/>
                <a:sym typeface="Reem Kufi"/>
                <a:hlinkClick r:id="rId6">
                  <a:extLst>
                    <a:ext uri="{A12FA001-AC4F-418D-AE19-62706E023703}">
                      <ahyp:hlinkClr val="tx"/>
                    </a:ext>
                  </a:extLst>
                </a:hlinkClick>
              </a:rPr>
              <a:t>n</a:t>
            </a:r>
            <a:endParaRPr sz="2400">
              <a:solidFill>
                <a:schemeClr val="dk1"/>
              </a:solidFill>
              <a:latin typeface="Reem Kufi"/>
              <a:ea typeface="Reem Kufi"/>
              <a:cs typeface="Reem Kufi"/>
              <a:sym typeface="Reem Kufi"/>
            </a:endParaRPr>
          </a:p>
        </p:txBody>
      </p:sp>
      <p:pic>
        <p:nvPicPr>
          <p:cNvPr id="1417" name="Google Shape;1417;p62">
            <a:hlinkClick r:id="rId7"/>
          </p:cNvPr>
          <p:cNvPicPr preferRelativeResize="0"/>
          <p:nvPr/>
        </p:nvPicPr>
        <p:blipFill>
          <a:blip r:embed="rId8">
            <a:alphaModFix/>
          </a:blip>
          <a:stretch>
            <a:fillRect/>
          </a:stretch>
        </p:blipFill>
        <p:spPr>
          <a:xfrm>
            <a:off x="844972" y="4000425"/>
            <a:ext cx="345600" cy="345600"/>
          </a:xfrm>
          <a:prstGeom prst="rect">
            <a:avLst/>
          </a:prstGeom>
          <a:noFill/>
          <a:ln>
            <a:noFill/>
          </a:ln>
        </p:spPr>
      </p:pic>
      <p:pic>
        <p:nvPicPr>
          <p:cNvPr id="1418" name="Google Shape;1418;p62">
            <a:hlinkClick r:id="rId9"/>
          </p:cNvPr>
          <p:cNvPicPr preferRelativeResize="0"/>
          <p:nvPr/>
        </p:nvPicPr>
        <p:blipFill>
          <a:blip r:embed="rId8">
            <a:alphaModFix/>
          </a:blip>
          <a:stretch>
            <a:fillRect/>
          </a:stretch>
        </p:blipFill>
        <p:spPr>
          <a:xfrm>
            <a:off x="2670498" y="4000425"/>
            <a:ext cx="345600" cy="345600"/>
          </a:xfrm>
          <a:prstGeom prst="rect">
            <a:avLst/>
          </a:prstGeom>
          <a:noFill/>
          <a:ln>
            <a:noFill/>
          </a:ln>
        </p:spPr>
      </p:pic>
      <p:pic>
        <p:nvPicPr>
          <p:cNvPr id="1419" name="Google Shape;1419;p62">
            <a:hlinkClick r:id="rId10"/>
          </p:cNvPr>
          <p:cNvPicPr preferRelativeResize="0"/>
          <p:nvPr/>
        </p:nvPicPr>
        <p:blipFill>
          <a:blip r:embed="rId8">
            <a:alphaModFix/>
          </a:blip>
          <a:stretch>
            <a:fillRect/>
          </a:stretch>
        </p:blipFill>
        <p:spPr>
          <a:xfrm>
            <a:off x="8032778" y="4000425"/>
            <a:ext cx="345600" cy="345600"/>
          </a:xfrm>
          <a:prstGeom prst="rect">
            <a:avLst/>
          </a:prstGeom>
          <a:noFill/>
          <a:ln>
            <a:noFill/>
          </a:ln>
        </p:spPr>
      </p:pic>
      <p:pic>
        <p:nvPicPr>
          <p:cNvPr id="1420" name="Google Shape;1420;p62">
            <a:hlinkClick r:id="rId11"/>
          </p:cNvPr>
          <p:cNvPicPr preferRelativeResize="0"/>
          <p:nvPr/>
        </p:nvPicPr>
        <p:blipFill>
          <a:blip r:embed="rId8">
            <a:alphaModFix/>
          </a:blip>
          <a:stretch>
            <a:fillRect/>
          </a:stretch>
        </p:blipFill>
        <p:spPr>
          <a:xfrm>
            <a:off x="4457925" y="4000425"/>
            <a:ext cx="345600" cy="345600"/>
          </a:xfrm>
          <a:prstGeom prst="rect">
            <a:avLst/>
          </a:prstGeom>
          <a:noFill/>
          <a:ln>
            <a:noFill/>
          </a:ln>
        </p:spPr>
      </p:pic>
      <p:pic>
        <p:nvPicPr>
          <p:cNvPr id="1421" name="Google Shape;1421;p62">
            <a:hlinkClick r:id="rId12"/>
          </p:cNvPr>
          <p:cNvPicPr preferRelativeResize="0"/>
          <p:nvPr/>
        </p:nvPicPr>
        <p:blipFill>
          <a:blip r:embed="rId8">
            <a:alphaModFix/>
          </a:blip>
          <a:stretch>
            <a:fillRect/>
          </a:stretch>
        </p:blipFill>
        <p:spPr>
          <a:xfrm>
            <a:off x="6245352" y="4000425"/>
            <a:ext cx="345600" cy="345600"/>
          </a:xfrm>
          <a:prstGeom prst="rect">
            <a:avLst/>
          </a:prstGeom>
          <a:noFill/>
          <a:ln>
            <a:noFill/>
          </a:ln>
        </p:spPr>
      </p:pic>
      <p:pic>
        <p:nvPicPr>
          <p:cNvPr id="1422" name="Google Shape;1422;p62"/>
          <p:cNvPicPr preferRelativeResize="0"/>
          <p:nvPr/>
        </p:nvPicPr>
        <p:blipFill>
          <a:blip r:embed="rId13">
            <a:alphaModFix/>
          </a:blip>
          <a:stretch>
            <a:fillRect/>
          </a:stretch>
        </p:blipFill>
        <p:spPr>
          <a:xfrm>
            <a:off x="4134475" y="2541676"/>
            <a:ext cx="992500" cy="992522"/>
          </a:xfrm>
          <a:prstGeom prst="rect">
            <a:avLst/>
          </a:prstGeom>
          <a:noFill/>
          <a:ln>
            <a:noFill/>
          </a:ln>
        </p:spPr>
      </p:pic>
      <p:pic>
        <p:nvPicPr>
          <p:cNvPr id="1423" name="Google Shape;1423;p62"/>
          <p:cNvPicPr preferRelativeResize="0"/>
          <p:nvPr/>
        </p:nvPicPr>
        <p:blipFill>
          <a:blip r:embed="rId14">
            <a:alphaModFix/>
          </a:blip>
          <a:stretch>
            <a:fillRect/>
          </a:stretch>
        </p:blipFill>
        <p:spPr>
          <a:xfrm>
            <a:off x="540472" y="2560625"/>
            <a:ext cx="954599" cy="954624"/>
          </a:xfrm>
          <a:prstGeom prst="rect">
            <a:avLst/>
          </a:prstGeom>
          <a:noFill/>
          <a:ln>
            <a:noFill/>
          </a:ln>
        </p:spPr>
      </p:pic>
      <p:pic>
        <p:nvPicPr>
          <p:cNvPr id="1424" name="Google Shape;1424;p62"/>
          <p:cNvPicPr preferRelativeResize="0"/>
          <p:nvPr/>
        </p:nvPicPr>
        <p:blipFill>
          <a:blip r:embed="rId15">
            <a:alphaModFix/>
          </a:blip>
          <a:stretch>
            <a:fillRect/>
          </a:stretch>
        </p:blipFill>
        <p:spPr>
          <a:xfrm>
            <a:off x="5921902" y="2541676"/>
            <a:ext cx="992498" cy="992522"/>
          </a:xfrm>
          <a:prstGeom prst="rect">
            <a:avLst/>
          </a:prstGeom>
          <a:noFill/>
          <a:ln>
            <a:noFill/>
          </a:ln>
        </p:spPr>
      </p:pic>
      <p:pic>
        <p:nvPicPr>
          <p:cNvPr id="1425" name="Google Shape;1425;p62"/>
          <p:cNvPicPr preferRelativeResize="0"/>
          <p:nvPr/>
        </p:nvPicPr>
        <p:blipFill>
          <a:blip r:embed="rId16">
            <a:alphaModFix/>
          </a:blip>
          <a:stretch>
            <a:fillRect/>
          </a:stretch>
        </p:blipFill>
        <p:spPr>
          <a:xfrm>
            <a:off x="2347048" y="2541675"/>
            <a:ext cx="992500" cy="992524"/>
          </a:xfrm>
          <a:prstGeom prst="rect">
            <a:avLst/>
          </a:prstGeom>
          <a:noFill/>
          <a:ln>
            <a:noFill/>
          </a:ln>
        </p:spPr>
      </p:pic>
      <p:pic>
        <p:nvPicPr>
          <p:cNvPr id="1426" name="Google Shape;1426;p62"/>
          <p:cNvPicPr preferRelativeResize="0"/>
          <p:nvPr/>
        </p:nvPicPr>
        <p:blipFill>
          <a:blip r:embed="rId17">
            <a:alphaModFix/>
          </a:blip>
          <a:stretch>
            <a:fillRect/>
          </a:stretch>
        </p:blipFill>
        <p:spPr>
          <a:xfrm>
            <a:off x="7709328" y="2541687"/>
            <a:ext cx="992501" cy="992501"/>
          </a:xfrm>
          <a:prstGeom prst="rect">
            <a:avLst/>
          </a:prstGeom>
          <a:noFill/>
          <a:ln>
            <a:noFill/>
          </a:ln>
        </p:spPr>
      </p:pic>
      <p:sp>
        <p:nvSpPr>
          <p:cNvPr id="1427" name="Google Shape;1427;p62"/>
          <p:cNvSpPr txBox="1"/>
          <p:nvPr>
            <p:ph idx="4294967295" type="subTitle"/>
          </p:nvPr>
        </p:nvSpPr>
        <p:spPr>
          <a:xfrm>
            <a:off x="2489850" y="1183250"/>
            <a:ext cx="4164300" cy="71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700">
                <a:solidFill>
                  <a:srgbClr val="434343"/>
                </a:solidFill>
              </a:rPr>
              <a:t>The key to unlocking your health insurance</a:t>
            </a:r>
            <a:endParaRPr sz="1700">
              <a:solidFill>
                <a:srgbClr val="434343"/>
              </a:solidFill>
            </a:endParaRPr>
          </a:p>
        </p:txBody>
      </p:sp>
      <p:pic>
        <p:nvPicPr>
          <p:cNvPr id="1428" name="Google Shape;1428;p62"/>
          <p:cNvPicPr preferRelativeResize="0"/>
          <p:nvPr/>
        </p:nvPicPr>
        <p:blipFill>
          <a:blip r:embed="rId18">
            <a:alphaModFix/>
          </a:blip>
          <a:stretch>
            <a:fillRect/>
          </a:stretch>
        </p:blipFill>
        <p:spPr>
          <a:xfrm>
            <a:off x="3359863" y="0"/>
            <a:ext cx="2541725" cy="13579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72" name="Shape 372"/>
        <p:cNvGrpSpPr/>
        <p:nvPr/>
      </p:nvGrpSpPr>
      <p:grpSpPr>
        <a:xfrm>
          <a:off x="0" y="0"/>
          <a:ext cx="0" cy="0"/>
          <a:chOff x="0" y="0"/>
          <a:chExt cx="0" cy="0"/>
        </a:xfrm>
      </p:grpSpPr>
      <p:sp>
        <p:nvSpPr>
          <p:cNvPr id="373" name="Google Shape;373;p35"/>
          <p:cNvSpPr txBox="1"/>
          <p:nvPr>
            <p:ph idx="4294967295" type="subTitle"/>
          </p:nvPr>
        </p:nvSpPr>
        <p:spPr>
          <a:xfrm>
            <a:off x="3662475" y="1996650"/>
            <a:ext cx="4243200" cy="1150200"/>
          </a:xfrm>
          <a:prstGeom prst="rect">
            <a:avLst/>
          </a:prstGeom>
        </p:spPr>
        <p:txBody>
          <a:bodyPr anchorCtr="0" anchor="ctr" bIns="0" lIns="91425" spcFirstLastPara="1" rIns="91425" wrap="square" tIns="198000">
            <a:noAutofit/>
          </a:bodyPr>
          <a:lstStyle/>
          <a:p>
            <a:pPr indent="0" lvl="0" marL="0" rtl="0" algn="l">
              <a:spcBef>
                <a:spcPts val="0"/>
              </a:spcBef>
              <a:spcAft>
                <a:spcPts val="1600"/>
              </a:spcAft>
              <a:buClr>
                <a:schemeClr val="dk1"/>
              </a:buClr>
              <a:buSzPts val="1100"/>
              <a:buFont typeface="Arial"/>
              <a:buNone/>
            </a:pPr>
            <a:r>
              <a:rPr lang="es" sz="1800">
                <a:solidFill>
                  <a:srgbClr val="FFFFFF"/>
                </a:solidFill>
              </a:rPr>
              <a:t>Young adults need </a:t>
            </a:r>
            <a:r>
              <a:rPr b="1" lang="es" sz="1800">
                <a:solidFill>
                  <a:srgbClr val="FFFFFF"/>
                </a:solidFill>
              </a:rPr>
              <a:t>higher quality</a:t>
            </a:r>
            <a:r>
              <a:rPr lang="es" sz="1800">
                <a:solidFill>
                  <a:srgbClr val="FFFFFF"/>
                </a:solidFill>
              </a:rPr>
              <a:t> and </a:t>
            </a:r>
            <a:r>
              <a:rPr b="1" lang="es" sz="1800">
                <a:solidFill>
                  <a:srgbClr val="FFFFFF"/>
                </a:solidFill>
              </a:rPr>
              <a:t>better access</a:t>
            </a:r>
            <a:r>
              <a:rPr lang="es" sz="1800">
                <a:solidFill>
                  <a:srgbClr val="FFFFFF"/>
                </a:solidFill>
              </a:rPr>
              <a:t> to healthcare and health insurance education</a:t>
            </a:r>
            <a:endParaRPr sz="1800">
              <a:solidFill>
                <a:srgbClr val="FFFFFF"/>
              </a:solidFill>
            </a:endParaRPr>
          </a:p>
        </p:txBody>
      </p:sp>
      <p:grpSp>
        <p:nvGrpSpPr>
          <p:cNvPr id="374" name="Google Shape;374;p35"/>
          <p:cNvGrpSpPr/>
          <p:nvPr/>
        </p:nvGrpSpPr>
        <p:grpSpPr>
          <a:xfrm flipH="1">
            <a:off x="-33691" y="3336198"/>
            <a:ext cx="1827264" cy="1821991"/>
            <a:chOff x="12292246" y="1728309"/>
            <a:chExt cx="3425050" cy="3415167"/>
          </a:xfrm>
        </p:grpSpPr>
        <p:sp>
          <p:nvSpPr>
            <p:cNvPr id="375" name="Google Shape;375;p35"/>
            <p:cNvSpPr/>
            <p:nvPr/>
          </p:nvSpPr>
          <p:spPr>
            <a:xfrm flipH="1">
              <a:off x="12292246" y="2931347"/>
              <a:ext cx="1799836" cy="2206055"/>
            </a:xfrm>
            <a:custGeom>
              <a:rect b="b" l="l" r="r" t="t"/>
              <a:pathLst>
                <a:path extrusionOk="0" h="10535" w="8595">
                  <a:moveTo>
                    <a:pt x="8401" y="0"/>
                  </a:moveTo>
                  <a:cubicBezTo>
                    <a:pt x="6031" y="490"/>
                    <a:pt x="3849" y="1826"/>
                    <a:pt x="2336" y="3713"/>
                  </a:cubicBezTo>
                  <a:cubicBezTo>
                    <a:pt x="826" y="5599"/>
                    <a:pt x="0" y="8118"/>
                    <a:pt x="40" y="10534"/>
                  </a:cubicBezTo>
                  <a:lnTo>
                    <a:pt x="2389" y="10534"/>
                  </a:lnTo>
                  <a:cubicBezTo>
                    <a:pt x="4069" y="9651"/>
                    <a:pt x="6018" y="7788"/>
                    <a:pt x="7011" y="6092"/>
                  </a:cubicBezTo>
                  <a:lnTo>
                    <a:pt x="5442" y="5945"/>
                  </a:lnTo>
                  <a:lnTo>
                    <a:pt x="7464" y="5209"/>
                  </a:lnTo>
                  <a:cubicBezTo>
                    <a:pt x="8207" y="3589"/>
                    <a:pt x="8594" y="1763"/>
                    <a:pt x="8401" y="0"/>
                  </a:cubicBez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5"/>
            <p:cNvSpPr/>
            <p:nvPr/>
          </p:nvSpPr>
          <p:spPr>
            <a:xfrm flipH="1">
              <a:off x="13325040" y="1728309"/>
              <a:ext cx="1395266" cy="3409073"/>
            </a:xfrm>
            <a:custGeom>
              <a:rect b="b" l="l" r="r" t="t"/>
              <a:pathLst>
                <a:path extrusionOk="0" h="16280" w="6663">
                  <a:moveTo>
                    <a:pt x="5786" y="1"/>
                  </a:moveTo>
                  <a:cubicBezTo>
                    <a:pt x="4009" y="1240"/>
                    <a:pt x="2567" y="2940"/>
                    <a:pt x="1607" y="4875"/>
                  </a:cubicBezTo>
                  <a:lnTo>
                    <a:pt x="2400" y="7838"/>
                  </a:lnTo>
                  <a:lnTo>
                    <a:pt x="1033" y="6222"/>
                  </a:lnTo>
                  <a:cubicBezTo>
                    <a:pt x="961" y="6425"/>
                    <a:pt x="894" y="6632"/>
                    <a:pt x="830" y="6842"/>
                  </a:cubicBezTo>
                  <a:cubicBezTo>
                    <a:pt x="1" y="9588"/>
                    <a:pt x="127" y="13610"/>
                    <a:pt x="1177" y="16279"/>
                  </a:cubicBezTo>
                  <a:lnTo>
                    <a:pt x="3740" y="16279"/>
                  </a:lnTo>
                  <a:cubicBezTo>
                    <a:pt x="5703" y="13190"/>
                    <a:pt x="6662" y="9211"/>
                    <a:pt x="6596" y="5355"/>
                  </a:cubicBezTo>
                  <a:lnTo>
                    <a:pt x="6596" y="5355"/>
                  </a:lnTo>
                  <a:lnTo>
                    <a:pt x="5063" y="5832"/>
                  </a:lnTo>
                  <a:lnTo>
                    <a:pt x="6559" y="4455"/>
                  </a:lnTo>
                  <a:cubicBezTo>
                    <a:pt x="6469" y="2916"/>
                    <a:pt x="6212" y="1410"/>
                    <a:pt x="5786" y="1"/>
                  </a:cubicBezTo>
                  <a:close/>
                </a:path>
              </a:pathLst>
            </a:custGeom>
            <a:solidFill>
              <a:srgbClr val="CB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5"/>
            <p:cNvSpPr/>
            <p:nvPr/>
          </p:nvSpPr>
          <p:spPr>
            <a:xfrm flipH="1">
              <a:off x="13751384" y="2604045"/>
              <a:ext cx="619211" cy="2535236"/>
            </a:xfrm>
            <a:custGeom>
              <a:rect b="b" l="l" r="r" t="t"/>
              <a:pathLst>
                <a:path extrusionOk="0" h="12107" w="2957">
                  <a:moveTo>
                    <a:pt x="2746" y="1"/>
                  </a:moveTo>
                  <a:lnTo>
                    <a:pt x="0" y="12060"/>
                  </a:lnTo>
                  <a:lnTo>
                    <a:pt x="210" y="12107"/>
                  </a:lnTo>
                  <a:lnTo>
                    <a:pt x="2956" y="47"/>
                  </a:lnTo>
                  <a:lnTo>
                    <a:pt x="274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5"/>
            <p:cNvSpPr/>
            <p:nvPr/>
          </p:nvSpPr>
          <p:spPr>
            <a:xfrm flipH="1">
              <a:off x="14132519" y="2220204"/>
              <a:ext cx="1584777" cy="2917186"/>
            </a:xfrm>
            <a:custGeom>
              <a:rect b="b" l="l" r="r" t="t"/>
              <a:pathLst>
                <a:path extrusionOk="0" h="13931" w="7568">
                  <a:moveTo>
                    <a:pt x="1116" y="1"/>
                  </a:moveTo>
                  <a:cubicBezTo>
                    <a:pt x="167" y="2383"/>
                    <a:pt x="0" y="5076"/>
                    <a:pt x="653" y="7555"/>
                  </a:cubicBezTo>
                  <a:cubicBezTo>
                    <a:pt x="690" y="7698"/>
                    <a:pt x="730" y="7838"/>
                    <a:pt x="770" y="7978"/>
                  </a:cubicBezTo>
                  <a:lnTo>
                    <a:pt x="3006" y="9268"/>
                  </a:lnTo>
                  <a:lnTo>
                    <a:pt x="1180" y="9118"/>
                  </a:lnTo>
                  <a:lnTo>
                    <a:pt x="1180" y="9118"/>
                  </a:lnTo>
                  <a:cubicBezTo>
                    <a:pt x="1956" y="10984"/>
                    <a:pt x="3195" y="12667"/>
                    <a:pt x="4768" y="13930"/>
                  </a:cubicBezTo>
                  <a:lnTo>
                    <a:pt x="7568" y="13930"/>
                  </a:lnTo>
                  <a:cubicBezTo>
                    <a:pt x="7301" y="9041"/>
                    <a:pt x="4842" y="3183"/>
                    <a:pt x="1116" y="1"/>
                  </a:cubicBezTo>
                  <a:close/>
                </a:path>
              </a:pathLst>
            </a:cu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5"/>
            <p:cNvSpPr/>
            <p:nvPr/>
          </p:nvSpPr>
          <p:spPr>
            <a:xfrm flipH="1">
              <a:off x="14304854" y="2960664"/>
              <a:ext cx="989020" cy="2182812"/>
            </a:xfrm>
            <a:custGeom>
              <a:rect b="b" l="l" r="r" t="t"/>
              <a:pathLst>
                <a:path extrusionOk="0" h="10424" w="4723">
                  <a:moveTo>
                    <a:pt x="201" y="0"/>
                  </a:moveTo>
                  <a:lnTo>
                    <a:pt x="1" y="87"/>
                  </a:lnTo>
                  <a:lnTo>
                    <a:pt x="4523" y="10424"/>
                  </a:lnTo>
                  <a:lnTo>
                    <a:pt x="4723" y="10337"/>
                  </a:lnTo>
                  <a:lnTo>
                    <a:pt x="20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0" name="Google Shape;380;p35"/>
          <p:cNvPicPr preferRelativeResize="0"/>
          <p:nvPr/>
        </p:nvPicPr>
        <p:blipFill>
          <a:blip r:embed="rId3">
            <a:alphaModFix/>
          </a:blip>
          <a:stretch>
            <a:fillRect/>
          </a:stretch>
        </p:blipFill>
        <p:spPr>
          <a:xfrm>
            <a:off x="353900" y="1835063"/>
            <a:ext cx="2252050" cy="1203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84" name="Shape 384"/>
        <p:cNvGrpSpPr/>
        <p:nvPr/>
      </p:nvGrpSpPr>
      <p:grpSpPr>
        <a:xfrm>
          <a:off x="0" y="0"/>
          <a:ext cx="0" cy="0"/>
          <a:chOff x="0" y="0"/>
          <a:chExt cx="0" cy="0"/>
        </a:xfrm>
      </p:grpSpPr>
      <p:sp>
        <p:nvSpPr>
          <p:cNvPr id="385" name="Google Shape;385;p36"/>
          <p:cNvSpPr/>
          <p:nvPr/>
        </p:nvSpPr>
        <p:spPr>
          <a:xfrm>
            <a:off x="0" y="582300"/>
            <a:ext cx="1086900" cy="3978900"/>
          </a:xfrm>
          <a:prstGeom prst="rect">
            <a:avLst/>
          </a:pr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6"/>
          <p:cNvSpPr txBox="1"/>
          <p:nvPr>
            <p:ph type="title"/>
          </p:nvPr>
        </p:nvSpPr>
        <p:spPr>
          <a:xfrm>
            <a:off x="290850" y="2198388"/>
            <a:ext cx="2662200" cy="6789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000"/>
              <a:t>ROADMAP</a:t>
            </a:r>
            <a:endParaRPr b="0" sz="2000"/>
          </a:p>
        </p:txBody>
      </p:sp>
      <p:sp>
        <p:nvSpPr>
          <p:cNvPr id="387" name="Google Shape;387;p36"/>
          <p:cNvSpPr/>
          <p:nvPr/>
        </p:nvSpPr>
        <p:spPr>
          <a:xfrm>
            <a:off x="2027375" y="2009100"/>
            <a:ext cx="1101650" cy="55125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6"/>
          <p:cNvSpPr/>
          <p:nvPr/>
        </p:nvSpPr>
        <p:spPr>
          <a:xfrm>
            <a:off x="3129000" y="2560325"/>
            <a:ext cx="1101650" cy="550425"/>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6"/>
          <p:cNvSpPr/>
          <p:nvPr/>
        </p:nvSpPr>
        <p:spPr>
          <a:xfrm>
            <a:off x="4230625" y="2009100"/>
            <a:ext cx="1101625" cy="55125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6"/>
          <p:cNvSpPr/>
          <p:nvPr/>
        </p:nvSpPr>
        <p:spPr>
          <a:xfrm>
            <a:off x="5332225" y="2560325"/>
            <a:ext cx="1101650" cy="550425"/>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6"/>
          <p:cNvSpPr/>
          <p:nvPr/>
        </p:nvSpPr>
        <p:spPr>
          <a:xfrm>
            <a:off x="3083125" y="2523625"/>
            <a:ext cx="91775" cy="917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EECA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6"/>
          <p:cNvSpPr/>
          <p:nvPr/>
        </p:nvSpPr>
        <p:spPr>
          <a:xfrm>
            <a:off x="4184750" y="2523625"/>
            <a:ext cx="91750" cy="917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EECA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6"/>
          <p:cNvSpPr/>
          <p:nvPr/>
        </p:nvSpPr>
        <p:spPr>
          <a:xfrm>
            <a:off x="5286375" y="2523625"/>
            <a:ext cx="91750" cy="917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EECA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6"/>
          <p:cNvSpPr/>
          <p:nvPr/>
        </p:nvSpPr>
        <p:spPr>
          <a:xfrm>
            <a:off x="6388000" y="2523625"/>
            <a:ext cx="91750" cy="917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EECA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6"/>
          <p:cNvSpPr/>
          <p:nvPr/>
        </p:nvSpPr>
        <p:spPr>
          <a:xfrm>
            <a:off x="3229900" y="2101663"/>
            <a:ext cx="873150" cy="872325"/>
          </a:xfrm>
          <a:custGeom>
            <a:rect b="b" l="l" r="r" t="t"/>
            <a:pathLst>
              <a:path extrusionOk="0" h="34893" w="34926">
                <a:moveTo>
                  <a:pt x="1" y="1"/>
                </a:moveTo>
                <a:lnTo>
                  <a:pt x="1" y="34892"/>
                </a:lnTo>
                <a:lnTo>
                  <a:pt x="34926" y="34892"/>
                </a:lnTo>
                <a:lnTo>
                  <a:pt x="34926" y="1"/>
                </a:ln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6"/>
          <p:cNvSpPr/>
          <p:nvPr/>
        </p:nvSpPr>
        <p:spPr>
          <a:xfrm>
            <a:off x="5459825" y="2101663"/>
            <a:ext cx="872325" cy="872325"/>
          </a:xfrm>
          <a:custGeom>
            <a:rect b="b" l="l" r="r" t="t"/>
            <a:pathLst>
              <a:path extrusionOk="0" h="34893" w="34893">
                <a:moveTo>
                  <a:pt x="1" y="1"/>
                </a:moveTo>
                <a:lnTo>
                  <a:pt x="1" y="34892"/>
                </a:lnTo>
                <a:lnTo>
                  <a:pt x="34892" y="34892"/>
                </a:lnTo>
                <a:lnTo>
                  <a:pt x="34892" y="1"/>
                </a:ln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6"/>
          <p:cNvSpPr/>
          <p:nvPr/>
        </p:nvSpPr>
        <p:spPr>
          <a:xfrm>
            <a:off x="1981525" y="2523625"/>
            <a:ext cx="91750" cy="917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EECA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8" name="Google Shape;398;p36"/>
          <p:cNvCxnSpPr/>
          <p:nvPr/>
        </p:nvCxnSpPr>
        <p:spPr>
          <a:xfrm rot="10800000">
            <a:off x="2026500" y="844200"/>
            <a:ext cx="0" cy="1683900"/>
          </a:xfrm>
          <a:prstGeom prst="straightConnector1">
            <a:avLst/>
          </a:prstGeom>
          <a:noFill/>
          <a:ln cap="flat" cmpd="sng" w="19050">
            <a:solidFill>
              <a:srgbClr val="000000"/>
            </a:solidFill>
            <a:prstDash val="solid"/>
            <a:round/>
            <a:headEnd len="med" w="med" type="none"/>
            <a:tailEnd len="med" w="med" type="none"/>
          </a:ln>
        </p:spPr>
      </p:cxnSp>
      <p:cxnSp>
        <p:nvCxnSpPr>
          <p:cNvPr id="399" name="Google Shape;399;p36"/>
          <p:cNvCxnSpPr/>
          <p:nvPr/>
        </p:nvCxnSpPr>
        <p:spPr>
          <a:xfrm rot="10800000">
            <a:off x="3129013" y="2615400"/>
            <a:ext cx="0" cy="1683900"/>
          </a:xfrm>
          <a:prstGeom prst="straightConnector1">
            <a:avLst/>
          </a:prstGeom>
          <a:noFill/>
          <a:ln cap="flat" cmpd="sng" w="19050">
            <a:solidFill>
              <a:srgbClr val="000000"/>
            </a:solidFill>
            <a:prstDash val="solid"/>
            <a:round/>
            <a:headEnd len="med" w="med" type="none"/>
            <a:tailEnd len="med" w="med" type="none"/>
          </a:ln>
        </p:spPr>
      </p:cxnSp>
      <p:cxnSp>
        <p:nvCxnSpPr>
          <p:cNvPr id="400" name="Google Shape;400;p36"/>
          <p:cNvCxnSpPr/>
          <p:nvPr/>
        </p:nvCxnSpPr>
        <p:spPr>
          <a:xfrm rot="10800000">
            <a:off x="5332238" y="2615400"/>
            <a:ext cx="0" cy="1683900"/>
          </a:xfrm>
          <a:prstGeom prst="straightConnector1">
            <a:avLst/>
          </a:prstGeom>
          <a:noFill/>
          <a:ln cap="flat" cmpd="sng" w="19050">
            <a:solidFill>
              <a:srgbClr val="000000"/>
            </a:solidFill>
            <a:prstDash val="solid"/>
            <a:round/>
            <a:headEnd len="med" w="med" type="none"/>
            <a:tailEnd len="med" w="med" type="none"/>
          </a:ln>
        </p:spPr>
      </p:cxnSp>
      <p:cxnSp>
        <p:nvCxnSpPr>
          <p:cNvPr id="401" name="Google Shape;401;p36"/>
          <p:cNvCxnSpPr/>
          <p:nvPr/>
        </p:nvCxnSpPr>
        <p:spPr>
          <a:xfrm rot="10800000">
            <a:off x="4230625" y="844200"/>
            <a:ext cx="0" cy="1683900"/>
          </a:xfrm>
          <a:prstGeom prst="straightConnector1">
            <a:avLst/>
          </a:prstGeom>
          <a:noFill/>
          <a:ln cap="flat" cmpd="sng" w="19050">
            <a:solidFill>
              <a:srgbClr val="000000"/>
            </a:solidFill>
            <a:prstDash val="solid"/>
            <a:round/>
            <a:headEnd len="med" w="med" type="none"/>
            <a:tailEnd len="med" w="med" type="none"/>
          </a:ln>
        </p:spPr>
      </p:cxnSp>
      <p:sp>
        <p:nvSpPr>
          <p:cNvPr id="402" name="Google Shape;402;p36"/>
          <p:cNvSpPr txBox="1"/>
          <p:nvPr>
            <p:ph idx="4294967295" type="subTitle"/>
          </p:nvPr>
        </p:nvSpPr>
        <p:spPr>
          <a:xfrm>
            <a:off x="2039550" y="667500"/>
            <a:ext cx="1260000" cy="34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600"/>
              <a:t>Needfinding</a:t>
            </a:r>
            <a:endParaRPr sz="1600"/>
          </a:p>
        </p:txBody>
      </p:sp>
      <p:sp>
        <p:nvSpPr>
          <p:cNvPr id="403" name="Google Shape;403;p36"/>
          <p:cNvSpPr txBox="1"/>
          <p:nvPr>
            <p:ph idx="4294967295" type="subTitle"/>
          </p:nvPr>
        </p:nvSpPr>
        <p:spPr>
          <a:xfrm>
            <a:off x="3129025" y="3953700"/>
            <a:ext cx="1958100" cy="34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600"/>
              <a:t>Problem Definition</a:t>
            </a:r>
            <a:endParaRPr sz="1600"/>
          </a:p>
        </p:txBody>
      </p:sp>
      <p:sp>
        <p:nvSpPr>
          <p:cNvPr id="404" name="Google Shape;404;p36"/>
          <p:cNvSpPr txBox="1"/>
          <p:nvPr>
            <p:ph idx="4294967295" type="subTitle"/>
          </p:nvPr>
        </p:nvSpPr>
        <p:spPr>
          <a:xfrm>
            <a:off x="4268687" y="667500"/>
            <a:ext cx="1717500" cy="34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600"/>
              <a:t>Solution</a:t>
            </a:r>
            <a:endParaRPr sz="1600"/>
          </a:p>
        </p:txBody>
      </p:sp>
      <p:sp>
        <p:nvSpPr>
          <p:cNvPr id="405" name="Google Shape;405;p36"/>
          <p:cNvSpPr txBox="1"/>
          <p:nvPr>
            <p:ph idx="4294967295" type="subTitle"/>
          </p:nvPr>
        </p:nvSpPr>
        <p:spPr>
          <a:xfrm>
            <a:off x="5383625" y="3953700"/>
            <a:ext cx="1717500" cy="34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600"/>
              <a:t>Design Evolution</a:t>
            </a:r>
            <a:endParaRPr sz="1600"/>
          </a:p>
        </p:txBody>
      </p:sp>
      <p:sp>
        <p:nvSpPr>
          <p:cNvPr id="406" name="Google Shape;406;p36"/>
          <p:cNvSpPr/>
          <p:nvPr/>
        </p:nvSpPr>
        <p:spPr>
          <a:xfrm>
            <a:off x="2115750" y="2101663"/>
            <a:ext cx="872325" cy="872325"/>
          </a:xfrm>
          <a:custGeom>
            <a:rect b="b" l="l" r="r" t="t"/>
            <a:pathLst>
              <a:path extrusionOk="0" h="34893" w="34893">
                <a:moveTo>
                  <a:pt x="1" y="1"/>
                </a:moveTo>
                <a:lnTo>
                  <a:pt x="1" y="34892"/>
                </a:lnTo>
                <a:lnTo>
                  <a:pt x="34892" y="34892"/>
                </a:lnTo>
                <a:lnTo>
                  <a:pt x="34892" y="1"/>
                </a:lnTo>
                <a:close/>
              </a:path>
            </a:pathLst>
          </a:cu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6"/>
          <p:cNvSpPr/>
          <p:nvPr/>
        </p:nvSpPr>
        <p:spPr>
          <a:xfrm>
            <a:off x="4344875" y="2101663"/>
            <a:ext cx="873150" cy="872325"/>
          </a:xfrm>
          <a:custGeom>
            <a:rect b="b" l="l" r="r" t="t"/>
            <a:pathLst>
              <a:path extrusionOk="0" h="34893" w="34926">
                <a:moveTo>
                  <a:pt x="0" y="1"/>
                </a:moveTo>
                <a:lnTo>
                  <a:pt x="0" y="34892"/>
                </a:lnTo>
                <a:lnTo>
                  <a:pt x="34925" y="34892"/>
                </a:lnTo>
                <a:lnTo>
                  <a:pt x="34925" y="1"/>
                </a:lnTo>
                <a:close/>
              </a:path>
            </a:pathLst>
          </a:cu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6"/>
          <p:cNvSpPr txBox="1"/>
          <p:nvPr>
            <p:ph idx="4294967295" type="title"/>
          </p:nvPr>
        </p:nvSpPr>
        <p:spPr>
          <a:xfrm flipH="1">
            <a:off x="2219532" y="2268875"/>
            <a:ext cx="660900" cy="5379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b="0" lang="es">
                <a:solidFill>
                  <a:srgbClr val="FFFFFF"/>
                </a:solidFill>
              </a:rPr>
              <a:t>01</a:t>
            </a:r>
            <a:endParaRPr b="0">
              <a:solidFill>
                <a:srgbClr val="FFFFFF"/>
              </a:solidFill>
            </a:endParaRPr>
          </a:p>
        </p:txBody>
      </p:sp>
      <p:sp>
        <p:nvSpPr>
          <p:cNvPr id="409" name="Google Shape;409;p36"/>
          <p:cNvSpPr txBox="1"/>
          <p:nvPr>
            <p:ph idx="4294967295" type="title"/>
          </p:nvPr>
        </p:nvSpPr>
        <p:spPr>
          <a:xfrm flipH="1">
            <a:off x="3349382" y="2268875"/>
            <a:ext cx="660900" cy="5379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b="0" lang="es">
                <a:solidFill>
                  <a:srgbClr val="FFFFFF"/>
                </a:solidFill>
              </a:rPr>
              <a:t>02</a:t>
            </a:r>
            <a:endParaRPr b="0">
              <a:solidFill>
                <a:srgbClr val="FFFFFF"/>
              </a:solidFill>
            </a:endParaRPr>
          </a:p>
        </p:txBody>
      </p:sp>
      <p:sp>
        <p:nvSpPr>
          <p:cNvPr id="410" name="Google Shape;410;p36"/>
          <p:cNvSpPr txBox="1"/>
          <p:nvPr>
            <p:ph idx="4294967295" type="title"/>
          </p:nvPr>
        </p:nvSpPr>
        <p:spPr>
          <a:xfrm flipH="1">
            <a:off x="4450994" y="2268875"/>
            <a:ext cx="660900" cy="5379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b="0" lang="es">
                <a:solidFill>
                  <a:srgbClr val="FFFFFF"/>
                </a:solidFill>
              </a:rPr>
              <a:t>03</a:t>
            </a:r>
            <a:endParaRPr b="0">
              <a:solidFill>
                <a:srgbClr val="FFFFFF"/>
              </a:solidFill>
            </a:endParaRPr>
          </a:p>
        </p:txBody>
      </p:sp>
      <p:sp>
        <p:nvSpPr>
          <p:cNvPr id="411" name="Google Shape;411;p36"/>
          <p:cNvSpPr txBox="1"/>
          <p:nvPr>
            <p:ph idx="4294967295" type="title"/>
          </p:nvPr>
        </p:nvSpPr>
        <p:spPr>
          <a:xfrm flipH="1">
            <a:off x="5552607" y="2268875"/>
            <a:ext cx="660900" cy="5379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b="0" lang="es">
                <a:solidFill>
                  <a:srgbClr val="FFFFFF"/>
                </a:solidFill>
              </a:rPr>
              <a:t>04</a:t>
            </a:r>
            <a:endParaRPr b="0">
              <a:solidFill>
                <a:srgbClr val="FFFFFF"/>
              </a:solidFill>
            </a:endParaRPr>
          </a:p>
        </p:txBody>
      </p:sp>
      <p:sp>
        <p:nvSpPr>
          <p:cNvPr id="412" name="Google Shape;412;p36"/>
          <p:cNvSpPr/>
          <p:nvPr/>
        </p:nvSpPr>
        <p:spPr>
          <a:xfrm>
            <a:off x="6433850" y="1954025"/>
            <a:ext cx="1101625" cy="55125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6"/>
          <p:cNvSpPr/>
          <p:nvPr/>
        </p:nvSpPr>
        <p:spPr>
          <a:xfrm>
            <a:off x="7489600" y="2468550"/>
            <a:ext cx="91750" cy="917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EECA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6"/>
          <p:cNvSpPr/>
          <p:nvPr/>
        </p:nvSpPr>
        <p:spPr>
          <a:xfrm>
            <a:off x="6535600" y="2101675"/>
            <a:ext cx="873150" cy="872325"/>
          </a:xfrm>
          <a:custGeom>
            <a:rect b="b" l="l" r="r" t="t"/>
            <a:pathLst>
              <a:path extrusionOk="0" h="34893" w="34926">
                <a:moveTo>
                  <a:pt x="0" y="1"/>
                </a:moveTo>
                <a:lnTo>
                  <a:pt x="0" y="34892"/>
                </a:lnTo>
                <a:lnTo>
                  <a:pt x="34925" y="34892"/>
                </a:lnTo>
                <a:lnTo>
                  <a:pt x="34925" y="1"/>
                </a:lnTo>
                <a:close/>
              </a:path>
            </a:pathLst>
          </a:cu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6"/>
          <p:cNvSpPr txBox="1"/>
          <p:nvPr>
            <p:ph idx="4294967295" type="title"/>
          </p:nvPr>
        </p:nvSpPr>
        <p:spPr>
          <a:xfrm flipH="1">
            <a:off x="6641719" y="2268888"/>
            <a:ext cx="660900" cy="5379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b="0" lang="es">
                <a:solidFill>
                  <a:srgbClr val="FFFFFF"/>
                </a:solidFill>
              </a:rPr>
              <a:t>05</a:t>
            </a:r>
            <a:endParaRPr b="0">
              <a:solidFill>
                <a:srgbClr val="FFFFFF"/>
              </a:solidFill>
            </a:endParaRPr>
          </a:p>
        </p:txBody>
      </p:sp>
      <p:sp>
        <p:nvSpPr>
          <p:cNvPr id="416" name="Google Shape;416;p36"/>
          <p:cNvSpPr/>
          <p:nvPr/>
        </p:nvSpPr>
        <p:spPr>
          <a:xfrm>
            <a:off x="7649500" y="2101663"/>
            <a:ext cx="873150" cy="872325"/>
          </a:xfrm>
          <a:custGeom>
            <a:rect b="b" l="l" r="r" t="t"/>
            <a:pathLst>
              <a:path extrusionOk="0" h="34893" w="34926">
                <a:moveTo>
                  <a:pt x="1" y="1"/>
                </a:moveTo>
                <a:lnTo>
                  <a:pt x="1" y="34892"/>
                </a:lnTo>
                <a:lnTo>
                  <a:pt x="34926" y="34892"/>
                </a:lnTo>
                <a:lnTo>
                  <a:pt x="34926" y="1"/>
                </a:ln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6"/>
          <p:cNvSpPr txBox="1"/>
          <p:nvPr>
            <p:ph idx="4294967295" type="title"/>
          </p:nvPr>
        </p:nvSpPr>
        <p:spPr>
          <a:xfrm flipH="1">
            <a:off x="7768982" y="2268875"/>
            <a:ext cx="660900" cy="5379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b="0" lang="es">
                <a:solidFill>
                  <a:srgbClr val="FFFFFF"/>
                </a:solidFill>
              </a:rPr>
              <a:t>06</a:t>
            </a:r>
            <a:endParaRPr b="0">
              <a:solidFill>
                <a:srgbClr val="FFFFFF"/>
              </a:solidFill>
            </a:endParaRPr>
          </a:p>
        </p:txBody>
      </p:sp>
      <p:cxnSp>
        <p:nvCxnSpPr>
          <p:cNvPr id="418" name="Google Shape;418;p36"/>
          <p:cNvCxnSpPr/>
          <p:nvPr/>
        </p:nvCxnSpPr>
        <p:spPr>
          <a:xfrm rot="10800000">
            <a:off x="6441000" y="844200"/>
            <a:ext cx="0" cy="1683900"/>
          </a:xfrm>
          <a:prstGeom prst="straightConnector1">
            <a:avLst/>
          </a:prstGeom>
          <a:noFill/>
          <a:ln cap="flat" cmpd="sng" w="19050">
            <a:solidFill>
              <a:srgbClr val="000000"/>
            </a:solidFill>
            <a:prstDash val="solid"/>
            <a:round/>
            <a:headEnd len="med" w="med" type="none"/>
            <a:tailEnd len="med" w="med" type="none"/>
          </a:ln>
        </p:spPr>
      </p:cxnSp>
      <p:cxnSp>
        <p:nvCxnSpPr>
          <p:cNvPr id="419" name="Google Shape;419;p36"/>
          <p:cNvCxnSpPr/>
          <p:nvPr/>
        </p:nvCxnSpPr>
        <p:spPr>
          <a:xfrm rot="10800000">
            <a:off x="7534800" y="2560350"/>
            <a:ext cx="0" cy="1683900"/>
          </a:xfrm>
          <a:prstGeom prst="straightConnector1">
            <a:avLst/>
          </a:prstGeom>
          <a:noFill/>
          <a:ln cap="flat" cmpd="sng" w="19050">
            <a:solidFill>
              <a:srgbClr val="000000"/>
            </a:solidFill>
            <a:prstDash val="solid"/>
            <a:round/>
            <a:headEnd len="med" w="med" type="none"/>
            <a:tailEnd len="med" w="med" type="none"/>
          </a:ln>
        </p:spPr>
      </p:cxnSp>
      <p:sp>
        <p:nvSpPr>
          <p:cNvPr id="420" name="Google Shape;420;p36"/>
          <p:cNvSpPr txBox="1"/>
          <p:nvPr>
            <p:ph idx="4294967295" type="subTitle"/>
          </p:nvPr>
        </p:nvSpPr>
        <p:spPr>
          <a:xfrm>
            <a:off x="6450425" y="667500"/>
            <a:ext cx="1717500" cy="34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600"/>
              <a:t>Demo</a:t>
            </a:r>
            <a:endParaRPr sz="1600"/>
          </a:p>
        </p:txBody>
      </p:sp>
      <p:sp>
        <p:nvSpPr>
          <p:cNvPr id="421" name="Google Shape;421;p36"/>
          <p:cNvSpPr txBox="1"/>
          <p:nvPr>
            <p:ph idx="4294967295" type="subTitle"/>
          </p:nvPr>
        </p:nvSpPr>
        <p:spPr>
          <a:xfrm>
            <a:off x="7593425" y="3953700"/>
            <a:ext cx="1717500" cy="34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600"/>
              <a:t>Next Steps</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grpSp>
        <p:nvGrpSpPr>
          <p:cNvPr id="426" name="Google Shape;426;p37"/>
          <p:cNvGrpSpPr/>
          <p:nvPr/>
        </p:nvGrpSpPr>
        <p:grpSpPr>
          <a:xfrm>
            <a:off x="5889833" y="1684908"/>
            <a:ext cx="4007400" cy="3087915"/>
            <a:chOff x="4790650" y="1694016"/>
            <a:chExt cx="4007400" cy="3087915"/>
          </a:xfrm>
        </p:grpSpPr>
        <p:sp>
          <p:nvSpPr>
            <p:cNvPr id="427" name="Google Shape;427;p37"/>
            <p:cNvSpPr/>
            <p:nvPr/>
          </p:nvSpPr>
          <p:spPr>
            <a:xfrm>
              <a:off x="4790650" y="4630730"/>
              <a:ext cx="4007400" cy="151200"/>
            </a:xfrm>
            <a:prstGeom prst="ellipse">
              <a:avLst/>
            </a:pr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37"/>
            <p:cNvGrpSpPr/>
            <p:nvPr/>
          </p:nvGrpSpPr>
          <p:grpSpPr>
            <a:xfrm>
              <a:off x="4836254" y="1694016"/>
              <a:ext cx="3214784" cy="3038756"/>
              <a:chOff x="5136625" y="1072050"/>
              <a:chExt cx="3820302" cy="3611118"/>
            </a:xfrm>
          </p:grpSpPr>
          <p:sp>
            <p:nvSpPr>
              <p:cNvPr id="429" name="Google Shape;429;p37"/>
              <p:cNvSpPr/>
              <p:nvPr/>
            </p:nvSpPr>
            <p:spPr>
              <a:xfrm>
                <a:off x="7111570" y="1808645"/>
                <a:ext cx="166606" cy="195915"/>
              </a:xfrm>
              <a:custGeom>
                <a:rect b="b" l="l" r="r" t="t"/>
                <a:pathLst>
                  <a:path extrusionOk="0" h="2627" w="2234">
                    <a:moveTo>
                      <a:pt x="0" y="1"/>
                    </a:moveTo>
                    <a:lnTo>
                      <a:pt x="0" y="2627"/>
                    </a:lnTo>
                    <a:lnTo>
                      <a:pt x="2233" y="2627"/>
                    </a:lnTo>
                    <a:lnTo>
                      <a:pt x="2233" y="1"/>
                    </a:lnTo>
                    <a:close/>
                  </a:path>
                </a:pathLst>
              </a:cu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7"/>
              <p:cNvSpPr/>
              <p:nvPr/>
            </p:nvSpPr>
            <p:spPr>
              <a:xfrm>
                <a:off x="6368262" y="1773370"/>
                <a:ext cx="131033" cy="231190"/>
              </a:xfrm>
              <a:custGeom>
                <a:rect b="b" l="l" r="r" t="t"/>
                <a:pathLst>
                  <a:path extrusionOk="0" h="3100" w="1757">
                    <a:moveTo>
                      <a:pt x="1" y="0"/>
                    </a:moveTo>
                    <a:lnTo>
                      <a:pt x="1" y="3100"/>
                    </a:lnTo>
                    <a:lnTo>
                      <a:pt x="1757" y="3100"/>
                    </a:lnTo>
                    <a:lnTo>
                      <a:pt x="1757" y="0"/>
                    </a:lnTo>
                    <a:close/>
                  </a:path>
                </a:pathLst>
              </a:custGeom>
              <a:solidFill>
                <a:srgbClr val="CB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7"/>
              <p:cNvSpPr/>
              <p:nvPr/>
            </p:nvSpPr>
            <p:spPr>
              <a:xfrm>
                <a:off x="6670746" y="1715424"/>
                <a:ext cx="289808" cy="289137"/>
              </a:xfrm>
              <a:custGeom>
                <a:rect b="b" l="l" r="r" t="t"/>
                <a:pathLst>
                  <a:path extrusionOk="0" h="3877" w="3886">
                    <a:moveTo>
                      <a:pt x="0" y="1"/>
                    </a:moveTo>
                    <a:lnTo>
                      <a:pt x="0" y="3877"/>
                    </a:lnTo>
                    <a:lnTo>
                      <a:pt x="3885" y="3877"/>
                    </a:lnTo>
                    <a:lnTo>
                      <a:pt x="3885" y="1"/>
                    </a:ln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7"/>
              <p:cNvSpPr/>
              <p:nvPr/>
            </p:nvSpPr>
            <p:spPr>
              <a:xfrm>
                <a:off x="8580809" y="1737573"/>
                <a:ext cx="126036" cy="266987"/>
              </a:xfrm>
              <a:custGeom>
                <a:rect b="b" l="l" r="r" t="t"/>
                <a:pathLst>
                  <a:path extrusionOk="0" h="3580" w="1690">
                    <a:moveTo>
                      <a:pt x="1" y="1"/>
                    </a:moveTo>
                    <a:lnTo>
                      <a:pt x="1" y="3580"/>
                    </a:lnTo>
                    <a:lnTo>
                      <a:pt x="1690" y="3580"/>
                    </a:lnTo>
                    <a:lnTo>
                      <a:pt x="1690" y="1"/>
                    </a:ln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7"/>
              <p:cNvSpPr/>
              <p:nvPr/>
            </p:nvSpPr>
            <p:spPr>
              <a:xfrm>
                <a:off x="8655833" y="1819607"/>
                <a:ext cx="51011" cy="101724"/>
              </a:xfrm>
              <a:custGeom>
                <a:rect b="b" l="l" r="r" t="t"/>
                <a:pathLst>
                  <a:path extrusionOk="0" h="1364" w="684">
                    <a:moveTo>
                      <a:pt x="684" y="0"/>
                    </a:moveTo>
                    <a:cubicBezTo>
                      <a:pt x="307" y="0"/>
                      <a:pt x="1" y="303"/>
                      <a:pt x="1" y="680"/>
                    </a:cubicBezTo>
                    <a:cubicBezTo>
                      <a:pt x="1" y="1057"/>
                      <a:pt x="307" y="1363"/>
                      <a:pt x="684" y="1363"/>
                    </a:cubicBezTo>
                    <a:lnTo>
                      <a:pt x="684" y="1146"/>
                    </a:lnTo>
                    <a:cubicBezTo>
                      <a:pt x="427" y="1146"/>
                      <a:pt x="217" y="940"/>
                      <a:pt x="217" y="680"/>
                    </a:cubicBezTo>
                    <a:cubicBezTo>
                      <a:pt x="217" y="423"/>
                      <a:pt x="427" y="214"/>
                      <a:pt x="684" y="214"/>
                    </a:cubicBezTo>
                    <a:lnTo>
                      <a:pt x="684"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7"/>
              <p:cNvSpPr/>
              <p:nvPr/>
            </p:nvSpPr>
            <p:spPr>
              <a:xfrm>
                <a:off x="6665227" y="1848916"/>
                <a:ext cx="177271" cy="161609"/>
              </a:xfrm>
              <a:custGeom>
                <a:rect b="b" l="l" r="r" t="t"/>
                <a:pathLst>
                  <a:path extrusionOk="0" h="2167" w="2377">
                    <a:moveTo>
                      <a:pt x="147" y="1"/>
                    </a:moveTo>
                    <a:lnTo>
                      <a:pt x="1" y="161"/>
                    </a:lnTo>
                    <a:lnTo>
                      <a:pt x="2234" y="2167"/>
                    </a:lnTo>
                    <a:lnTo>
                      <a:pt x="2377" y="2007"/>
                    </a:lnTo>
                    <a:lnTo>
                      <a:pt x="147"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7"/>
              <p:cNvSpPr/>
              <p:nvPr/>
            </p:nvSpPr>
            <p:spPr>
              <a:xfrm>
                <a:off x="7186892" y="1808645"/>
                <a:ext cx="15960" cy="195915"/>
              </a:xfrm>
              <a:custGeom>
                <a:rect b="b" l="l" r="r" t="t"/>
                <a:pathLst>
                  <a:path extrusionOk="0" h="2627" w="214">
                    <a:moveTo>
                      <a:pt x="0" y="1"/>
                    </a:moveTo>
                    <a:lnTo>
                      <a:pt x="0" y="2627"/>
                    </a:lnTo>
                    <a:lnTo>
                      <a:pt x="214" y="2627"/>
                    </a:lnTo>
                    <a:lnTo>
                      <a:pt x="214"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7"/>
              <p:cNvSpPr/>
              <p:nvPr/>
            </p:nvSpPr>
            <p:spPr>
              <a:xfrm>
                <a:off x="6368262" y="1921703"/>
                <a:ext cx="131033" cy="16258"/>
              </a:xfrm>
              <a:custGeom>
                <a:rect b="b" l="l" r="r" t="t"/>
                <a:pathLst>
                  <a:path extrusionOk="0" h="218" w="1757">
                    <a:moveTo>
                      <a:pt x="1" y="1"/>
                    </a:moveTo>
                    <a:lnTo>
                      <a:pt x="1" y="217"/>
                    </a:lnTo>
                    <a:lnTo>
                      <a:pt x="1757" y="217"/>
                    </a:lnTo>
                    <a:lnTo>
                      <a:pt x="1757"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7"/>
              <p:cNvSpPr/>
              <p:nvPr/>
            </p:nvSpPr>
            <p:spPr>
              <a:xfrm>
                <a:off x="6184356" y="1211434"/>
                <a:ext cx="166308" cy="302337"/>
              </a:xfrm>
              <a:custGeom>
                <a:rect b="b" l="l" r="r" t="t"/>
                <a:pathLst>
                  <a:path extrusionOk="0" h="4054" w="2230">
                    <a:moveTo>
                      <a:pt x="1" y="1"/>
                    </a:moveTo>
                    <a:lnTo>
                      <a:pt x="1" y="4053"/>
                    </a:lnTo>
                    <a:lnTo>
                      <a:pt x="2230" y="4053"/>
                    </a:lnTo>
                    <a:lnTo>
                      <a:pt x="2230" y="1"/>
                    </a:lnTo>
                    <a:close/>
                  </a:path>
                </a:pathLst>
              </a:custGeom>
              <a:solidFill>
                <a:srgbClr val="CB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7"/>
              <p:cNvSpPr/>
              <p:nvPr/>
            </p:nvSpPr>
            <p:spPr>
              <a:xfrm>
                <a:off x="6970694" y="1246783"/>
                <a:ext cx="166308" cy="266987"/>
              </a:xfrm>
              <a:custGeom>
                <a:rect b="b" l="l" r="r" t="t"/>
                <a:pathLst>
                  <a:path extrusionOk="0" h="3580" w="2230">
                    <a:moveTo>
                      <a:pt x="0" y="0"/>
                    </a:moveTo>
                    <a:lnTo>
                      <a:pt x="0" y="3579"/>
                    </a:lnTo>
                    <a:lnTo>
                      <a:pt x="2229" y="3579"/>
                    </a:lnTo>
                    <a:lnTo>
                      <a:pt x="2229" y="0"/>
                    </a:ln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7"/>
              <p:cNvSpPr/>
              <p:nvPr/>
            </p:nvSpPr>
            <p:spPr>
              <a:xfrm>
                <a:off x="6496758" y="1317333"/>
                <a:ext cx="357897" cy="196437"/>
              </a:xfrm>
              <a:custGeom>
                <a:rect b="b" l="l" r="r" t="t"/>
                <a:pathLst>
                  <a:path extrusionOk="0" h="2634" w="4799">
                    <a:moveTo>
                      <a:pt x="0" y="0"/>
                    </a:moveTo>
                    <a:lnTo>
                      <a:pt x="0" y="2633"/>
                    </a:lnTo>
                    <a:lnTo>
                      <a:pt x="4799" y="2633"/>
                    </a:lnTo>
                    <a:lnTo>
                      <a:pt x="4799" y="0"/>
                    </a:lnTo>
                    <a:close/>
                  </a:path>
                </a:pathLst>
              </a:cu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7"/>
              <p:cNvSpPr/>
              <p:nvPr/>
            </p:nvSpPr>
            <p:spPr>
              <a:xfrm>
                <a:off x="8280861" y="1251705"/>
                <a:ext cx="277428" cy="262065"/>
              </a:xfrm>
              <a:custGeom>
                <a:rect b="b" l="l" r="r" t="t"/>
                <a:pathLst>
                  <a:path extrusionOk="0" h="3514" w="3720">
                    <a:moveTo>
                      <a:pt x="1" y="1"/>
                    </a:moveTo>
                    <a:lnTo>
                      <a:pt x="1" y="3513"/>
                    </a:lnTo>
                    <a:lnTo>
                      <a:pt x="3720" y="3513"/>
                    </a:lnTo>
                    <a:lnTo>
                      <a:pt x="3720" y="1"/>
                    </a:lnTo>
                    <a:close/>
                  </a:path>
                </a:pathLst>
              </a:cu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7"/>
              <p:cNvSpPr/>
              <p:nvPr/>
            </p:nvSpPr>
            <p:spPr>
              <a:xfrm>
                <a:off x="7262961" y="1299658"/>
                <a:ext cx="214261" cy="214112"/>
              </a:xfrm>
              <a:custGeom>
                <a:rect b="b" l="l" r="r" t="t"/>
                <a:pathLst>
                  <a:path extrusionOk="0" h="2871" w="2873">
                    <a:moveTo>
                      <a:pt x="0" y="1"/>
                    </a:moveTo>
                    <a:lnTo>
                      <a:pt x="0" y="2870"/>
                    </a:lnTo>
                    <a:lnTo>
                      <a:pt x="2873" y="2870"/>
                    </a:lnTo>
                    <a:lnTo>
                      <a:pt x="2873" y="1"/>
                    </a:lnTo>
                    <a:close/>
                  </a:path>
                </a:pathLst>
              </a:custGeom>
              <a:solidFill>
                <a:srgbClr val="CB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7"/>
              <p:cNvSpPr/>
              <p:nvPr/>
            </p:nvSpPr>
            <p:spPr>
              <a:xfrm>
                <a:off x="6184356" y="1266621"/>
                <a:ext cx="166308" cy="16034"/>
              </a:xfrm>
              <a:custGeom>
                <a:rect b="b" l="l" r="r" t="t"/>
                <a:pathLst>
                  <a:path extrusionOk="0" h="215" w="2230">
                    <a:moveTo>
                      <a:pt x="1" y="1"/>
                    </a:moveTo>
                    <a:lnTo>
                      <a:pt x="1" y="214"/>
                    </a:lnTo>
                    <a:lnTo>
                      <a:pt x="2230" y="214"/>
                    </a:lnTo>
                    <a:lnTo>
                      <a:pt x="2230"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7"/>
              <p:cNvSpPr/>
              <p:nvPr/>
            </p:nvSpPr>
            <p:spPr>
              <a:xfrm>
                <a:off x="6299651" y="1363347"/>
                <a:ext cx="51011" cy="101947"/>
              </a:xfrm>
              <a:custGeom>
                <a:rect b="b" l="l" r="r" t="t"/>
                <a:pathLst>
                  <a:path extrusionOk="0" h="1367" w="684">
                    <a:moveTo>
                      <a:pt x="684" y="0"/>
                    </a:moveTo>
                    <a:cubicBezTo>
                      <a:pt x="307" y="0"/>
                      <a:pt x="1" y="306"/>
                      <a:pt x="1" y="683"/>
                    </a:cubicBezTo>
                    <a:cubicBezTo>
                      <a:pt x="1" y="1060"/>
                      <a:pt x="307" y="1366"/>
                      <a:pt x="684" y="1366"/>
                    </a:cubicBezTo>
                    <a:lnTo>
                      <a:pt x="684" y="1149"/>
                    </a:lnTo>
                    <a:cubicBezTo>
                      <a:pt x="427" y="1149"/>
                      <a:pt x="218" y="940"/>
                      <a:pt x="218" y="683"/>
                    </a:cubicBezTo>
                    <a:cubicBezTo>
                      <a:pt x="218" y="426"/>
                      <a:pt x="427" y="217"/>
                      <a:pt x="684" y="217"/>
                    </a:cubicBezTo>
                    <a:lnTo>
                      <a:pt x="684"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7"/>
              <p:cNvSpPr/>
              <p:nvPr/>
            </p:nvSpPr>
            <p:spPr>
              <a:xfrm>
                <a:off x="7319117" y="1299658"/>
                <a:ext cx="101947" cy="50787"/>
              </a:xfrm>
              <a:custGeom>
                <a:rect b="b" l="l" r="r" t="t"/>
                <a:pathLst>
                  <a:path extrusionOk="0" h="681" w="1367">
                    <a:moveTo>
                      <a:pt x="0" y="1"/>
                    </a:moveTo>
                    <a:cubicBezTo>
                      <a:pt x="0" y="374"/>
                      <a:pt x="307" y="681"/>
                      <a:pt x="683" y="681"/>
                    </a:cubicBezTo>
                    <a:cubicBezTo>
                      <a:pt x="1060" y="681"/>
                      <a:pt x="1366" y="374"/>
                      <a:pt x="1366" y="1"/>
                    </a:cubicBezTo>
                    <a:lnTo>
                      <a:pt x="1150" y="1"/>
                    </a:lnTo>
                    <a:cubicBezTo>
                      <a:pt x="1150" y="257"/>
                      <a:pt x="940" y="468"/>
                      <a:pt x="683" y="468"/>
                    </a:cubicBezTo>
                    <a:cubicBezTo>
                      <a:pt x="427" y="468"/>
                      <a:pt x="216" y="257"/>
                      <a:pt x="216"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7"/>
              <p:cNvSpPr/>
              <p:nvPr/>
            </p:nvSpPr>
            <p:spPr>
              <a:xfrm>
                <a:off x="6772320" y="1317333"/>
                <a:ext cx="16258" cy="195915"/>
              </a:xfrm>
              <a:custGeom>
                <a:rect b="b" l="l" r="r" t="t"/>
                <a:pathLst>
                  <a:path extrusionOk="0" h="2627" w="218">
                    <a:moveTo>
                      <a:pt x="1" y="0"/>
                    </a:moveTo>
                    <a:lnTo>
                      <a:pt x="1" y="2626"/>
                    </a:lnTo>
                    <a:lnTo>
                      <a:pt x="218" y="2626"/>
                    </a:lnTo>
                    <a:lnTo>
                      <a:pt x="218"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7"/>
              <p:cNvSpPr/>
              <p:nvPr/>
            </p:nvSpPr>
            <p:spPr>
              <a:xfrm>
                <a:off x="6965175" y="1294214"/>
                <a:ext cx="177271" cy="161609"/>
              </a:xfrm>
              <a:custGeom>
                <a:rect b="b" l="l" r="r" t="t"/>
                <a:pathLst>
                  <a:path extrusionOk="0" h="2167" w="2377">
                    <a:moveTo>
                      <a:pt x="144" y="1"/>
                    </a:moveTo>
                    <a:lnTo>
                      <a:pt x="1" y="161"/>
                    </a:lnTo>
                    <a:lnTo>
                      <a:pt x="2230" y="2167"/>
                    </a:lnTo>
                    <a:lnTo>
                      <a:pt x="2377" y="2007"/>
                    </a:lnTo>
                    <a:lnTo>
                      <a:pt x="144"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7"/>
              <p:cNvSpPr/>
              <p:nvPr/>
            </p:nvSpPr>
            <p:spPr>
              <a:xfrm>
                <a:off x="8280861" y="1375950"/>
                <a:ext cx="277428" cy="16258"/>
              </a:xfrm>
              <a:custGeom>
                <a:rect b="b" l="l" r="r" t="t"/>
                <a:pathLst>
                  <a:path extrusionOk="0" h="218" w="3720">
                    <a:moveTo>
                      <a:pt x="1" y="1"/>
                    </a:moveTo>
                    <a:lnTo>
                      <a:pt x="1" y="217"/>
                    </a:lnTo>
                    <a:lnTo>
                      <a:pt x="3720" y="217"/>
                    </a:lnTo>
                    <a:lnTo>
                      <a:pt x="3720"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7"/>
              <p:cNvSpPr/>
              <p:nvPr/>
            </p:nvSpPr>
            <p:spPr>
              <a:xfrm>
                <a:off x="8372068" y="1252526"/>
                <a:ext cx="15960" cy="260723"/>
              </a:xfrm>
              <a:custGeom>
                <a:rect b="b" l="l" r="r" t="t"/>
                <a:pathLst>
                  <a:path extrusionOk="0" h="3496" w="214">
                    <a:moveTo>
                      <a:pt x="0" y="0"/>
                    </a:moveTo>
                    <a:lnTo>
                      <a:pt x="0" y="3495"/>
                    </a:lnTo>
                    <a:lnTo>
                      <a:pt x="213" y="3495"/>
                    </a:lnTo>
                    <a:lnTo>
                      <a:pt x="213"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7"/>
              <p:cNvSpPr/>
              <p:nvPr/>
            </p:nvSpPr>
            <p:spPr>
              <a:xfrm>
                <a:off x="5753898" y="2633240"/>
                <a:ext cx="3203029" cy="1943042"/>
              </a:xfrm>
              <a:custGeom>
                <a:rect b="b" l="l" r="r" t="t"/>
                <a:pathLst>
                  <a:path extrusionOk="0" h="26054" w="42949">
                    <a:moveTo>
                      <a:pt x="1" y="1"/>
                    </a:moveTo>
                    <a:lnTo>
                      <a:pt x="1" y="26053"/>
                    </a:lnTo>
                    <a:lnTo>
                      <a:pt x="42948" y="26053"/>
                    </a:lnTo>
                    <a:lnTo>
                      <a:pt x="429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7"/>
              <p:cNvSpPr/>
              <p:nvPr/>
            </p:nvSpPr>
            <p:spPr>
              <a:xfrm>
                <a:off x="6174225" y="2672324"/>
                <a:ext cx="1870105" cy="1886952"/>
              </a:xfrm>
              <a:custGeom>
                <a:rect b="b" l="l" r="r" t="t"/>
                <a:pathLst>
                  <a:path extrusionOk="0" h="32868" w="25076">
                    <a:moveTo>
                      <a:pt x="20997" y="3506"/>
                    </a:moveTo>
                    <a:cubicBezTo>
                      <a:pt x="21407" y="4203"/>
                      <a:pt x="21637" y="5135"/>
                      <a:pt x="21697" y="6319"/>
                    </a:cubicBezTo>
                    <a:cubicBezTo>
                      <a:pt x="21890" y="10271"/>
                      <a:pt x="21074" y="14493"/>
                      <a:pt x="19274" y="18862"/>
                    </a:cubicBezTo>
                    <a:cubicBezTo>
                      <a:pt x="17528" y="23110"/>
                      <a:pt x="15082" y="26986"/>
                      <a:pt x="12923" y="30218"/>
                    </a:cubicBezTo>
                    <a:cubicBezTo>
                      <a:pt x="11855" y="31817"/>
                      <a:pt x="10790" y="32600"/>
                      <a:pt x="9674" y="32600"/>
                    </a:cubicBezTo>
                    <a:cubicBezTo>
                      <a:pt x="9550" y="32600"/>
                      <a:pt x="9426" y="32591"/>
                      <a:pt x="9301" y="32571"/>
                    </a:cubicBezTo>
                    <a:cubicBezTo>
                      <a:pt x="8174" y="32398"/>
                      <a:pt x="7404" y="31452"/>
                      <a:pt x="7138" y="30592"/>
                    </a:cubicBezTo>
                    <a:cubicBezTo>
                      <a:pt x="6844" y="29642"/>
                      <a:pt x="6991" y="28639"/>
                      <a:pt x="7168" y="27696"/>
                    </a:cubicBezTo>
                    <a:cubicBezTo>
                      <a:pt x="8170" y="22324"/>
                      <a:pt x="10247" y="17196"/>
                      <a:pt x="13339" y="12453"/>
                    </a:cubicBezTo>
                    <a:cubicBezTo>
                      <a:pt x="15488" y="9151"/>
                      <a:pt x="18055" y="6159"/>
                      <a:pt x="20997" y="3506"/>
                    </a:cubicBezTo>
                    <a:close/>
                    <a:moveTo>
                      <a:pt x="24919" y="1"/>
                    </a:moveTo>
                    <a:cubicBezTo>
                      <a:pt x="23566" y="970"/>
                      <a:pt x="22277" y="2003"/>
                      <a:pt x="21051" y="3093"/>
                    </a:cubicBezTo>
                    <a:cubicBezTo>
                      <a:pt x="20774" y="2703"/>
                      <a:pt x="20431" y="2390"/>
                      <a:pt x="20021" y="2153"/>
                    </a:cubicBezTo>
                    <a:cubicBezTo>
                      <a:pt x="19476" y="1838"/>
                      <a:pt x="18821" y="1679"/>
                      <a:pt x="18132" y="1679"/>
                    </a:cubicBezTo>
                    <a:cubicBezTo>
                      <a:pt x="17601" y="1679"/>
                      <a:pt x="17049" y="1773"/>
                      <a:pt x="16512" y="1963"/>
                    </a:cubicBezTo>
                    <a:cubicBezTo>
                      <a:pt x="15382" y="2360"/>
                      <a:pt x="14462" y="3100"/>
                      <a:pt x="13686" y="3763"/>
                    </a:cubicBezTo>
                    <a:cubicBezTo>
                      <a:pt x="11543" y="5592"/>
                      <a:pt x="9594" y="7648"/>
                      <a:pt x="7891" y="9874"/>
                    </a:cubicBezTo>
                    <a:cubicBezTo>
                      <a:pt x="6208" y="12073"/>
                      <a:pt x="4762" y="14446"/>
                      <a:pt x="3589" y="16929"/>
                    </a:cubicBezTo>
                    <a:cubicBezTo>
                      <a:pt x="2419" y="19411"/>
                      <a:pt x="1520" y="22007"/>
                      <a:pt x="917" y="24646"/>
                    </a:cubicBezTo>
                    <a:cubicBezTo>
                      <a:pt x="306" y="27319"/>
                      <a:pt x="0" y="30045"/>
                      <a:pt x="3" y="32751"/>
                    </a:cubicBezTo>
                    <a:lnTo>
                      <a:pt x="273" y="32751"/>
                    </a:lnTo>
                    <a:cubicBezTo>
                      <a:pt x="270" y="30065"/>
                      <a:pt x="573" y="27359"/>
                      <a:pt x="1180" y="24706"/>
                    </a:cubicBezTo>
                    <a:cubicBezTo>
                      <a:pt x="1776" y="22084"/>
                      <a:pt x="2669" y="19508"/>
                      <a:pt x="3832" y="17042"/>
                    </a:cubicBezTo>
                    <a:cubicBezTo>
                      <a:pt x="4995" y="14580"/>
                      <a:pt x="6435" y="12220"/>
                      <a:pt x="8104" y="10038"/>
                    </a:cubicBezTo>
                    <a:cubicBezTo>
                      <a:pt x="9794" y="7825"/>
                      <a:pt x="11729" y="5782"/>
                      <a:pt x="13859" y="3966"/>
                    </a:cubicBezTo>
                    <a:cubicBezTo>
                      <a:pt x="14619" y="3320"/>
                      <a:pt x="15516" y="2596"/>
                      <a:pt x="16602" y="2216"/>
                    </a:cubicBezTo>
                    <a:cubicBezTo>
                      <a:pt x="17110" y="2037"/>
                      <a:pt x="17630" y="1948"/>
                      <a:pt x="18130" y="1948"/>
                    </a:cubicBezTo>
                    <a:cubicBezTo>
                      <a:pt x="18774" y="1948"/>
                      <a:pt x="19383" y="2096"/>
                      <a:pt x="19887" y="2386"/>
                    </a:cubicBezTo>
                    <a:cubicBezTo>
                      <a:pt x="20267" y="2606"/>
                      <a:pt x="20587" y="2903"/>
                      <a:pt x="20851" y="3276"/>
                    </a:cubicBezTo>
                    <a:cubicBezTo>
                      <a:pt x="17875" y="5952"/>
                      <a:pt x="15285" y="8974"/>
                      <a:pt x="13113" y="12307"/>
                    </a:cubicBezTo>
                    <a:cubicBezTo>
                      <a:pt x="10004" y="17079"/>
                      <a:pt x="7915" y="22241"/>
                      <a:pt x="6904" y="27646"/>
                    </a:cubicBezTo>
                    <a:cubicBezTo>
                      <a:pt x="6721" y="28625"/>
                      <a:pt x="6568" y="29662"/>
                      <a:pt x="6881" y="30672"/>
                    </a:cubicBezTo>
                    <a:cubicBezTo>
                      <a:pt x="7171" y="31612"/>
                      <a:pt x="8021" y="32644"/>
                      <a:pt x="9261" y="32838"/>
                    </a:cubicBezTo>
                    <a:cubicBezTo>
                      <a:pt x="9401" y="32858"/>
                      <a:pt x="9540" y="32867"/>
                      <a:pt x="9680" y="32867"/>
                    </a:cubicBezTo>
                    <a:cubicBezTo>
                      <a:pt x="10887" y="32867"/>
                      <a:pt x="12026" y="32047"/>
                      <a:pt x="13146" y="30368"/>
                    </a:cubicBezTo>
                    <a:cubicBezTo>
                      <a:pt x="15312" y="27126"/>
                      <a:pt x="17768" y="23234"/>
                      <a:pt x="19524" y="18965"/>
                    </a:cubicBezTo>
                    <a:cubicBezTo>
                      <a:pt x="21340" y="14556"/>
                      <a:pt x="22160" y="10298"/>
                      <a:pt x="21963" y="6305"/>
                    </a:cubicBezTo>
                    <a:cubicBezTo>
                      <a:pt x="21903" y="5052"/>
                      <a:pt x="21651" y="4063"/>
                      <a:pt x="21200" y="3320"/>
                    </a:cubicBezTo>
                    <a:cubicBezTo>
                      <a:pt x="22430" y="2226"/>
                      <a:pt x="23723" y="1193"/>
                      <a:pt x="25076" y="221"/>
                    </a:cubicBezTo>
                    <a:lnTo>
                      <a:pt x="24919" y="1"/>
                    </a:ln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7"/>
              <p:cNvSpPr/>
              <p:nvPr/>
            </p:nvSpPr>
            <p:spPr>
              <a:xfrm>
                <a:off x="8425550" y="2672300"/>
                <a:ext cx="451850" cy="1886987"/>
              </a:xfrm>
              <a:custGeom>
                <a:rect b="b" l="l" r="r" t="t"/>
                <a:pathLst>
                  <a:path extrusionOk="0" h="35813" w="6059">
                    <a:moveTo>
                      <a:pt x="4052" y="0"/>
                    </a:moveTo>
                    <a:cubicBezTo>
                      <a:pt x="1292" y="5615"/>
                      <a:pt x="0" y="11886"/>
                      <a:pt x="310" y="18135"/>
                    </a:cubicBezTo>
                    <a:cubicBezTo>
                      <a:pt x="620" y="24387"/>
                      <a:pt x="2529" y="30498"/>
                      <a:pt x="5831" y="35813"/>
                    </a:cubicBezTo>
                    <a:lnTo>
                      <a:pt x="6058" y="35670"/>
                    </a:lnTo>
                    <a:cubicBezTo>
                      <a:pt x="2782" y="30395"/>
                      <a:pt x="886" y="24327"/>
                      <a:pt x="580" y="18121"/>
                    </a:cubicBezTo>
                    <a:cubicBezTo>
                      <a:pt x="270" y="11920"/>
                      <a:pt x="1556" y="5695"/>
                      <a:pt x="4292" y="120"/>
                    </a:cubicBezTo>
                    <a:lnTo>
                      <a:pt x="4052" y="0"/>
                    </a:lnTo>
                    <a:close/>
                  </a:path>
                </a:pathLst>
              </a:custGeom>
              <a:solidFill>
                <a:srgbClr val="C0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7"/>
              <p:cNvSpPr/>
              <p:nvPr/>
            </p:nvSpPr>
            <p:spPr>
              <a:xfrm>
                <a:off x="5753898" y="2633240"/>
                <a:ext cx="3203029" cy="499073"/>
              </a:xfrm>
              <a:custGeom>
                <a:rect b="b" l="l" r="r" t="t"/>
                <a:pathLst>
                  <a:path extrusionOk="0" h="6692" w="42949">
                    <a:moveTo>
                      <a:pt x="1" y="1"/>
                    </a:moveTo>
                    <a:lnTo>
                      <a:pt x="1" y="6692"/>
                    </a:lnTo>
                    <a:lnTo>
                      <a:pt x="42948" y="6692"/>
                    </a:lnTo>
                    <a:lnTo>
                      <a:pt x="42948" y="1"/>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7"/>
              <p:cNvSpPr/>
              <p:nvPr/>
            </p:nvSpPr>
            <p:spPr>
              <a:xfrm>
                <a:off x="5753898" y="4326878"/>
                <a:ext cx="3203029" cy="249387"/>
              </a:xfrm>
              <a:custGeom>
                <a:rect b="b" l="l" r="r" t="t"/>
                <a:pathLst>
                  <a:path extrusionOk="0" h="3344" w="42949">
                    <a:moveTo>
                      <a:pt x="1" y="0"/>
                    </a:moveTo>
                    <a:lnTo>
                      <a:pt x="1" y="3343"/>
                    </a:lnTo>
                    <a:lnTo>
                      <a:pt x="42948" y="3343"/>
                    </a:lnTo>
                    <a:lnTo>
                      <a:pt x="42948" y="0"/>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7"/>
              <p:cNvSpPr/>
              <p:nvPr/>
            </p:nvSpPr>
            <p:spPr>
              <a:xfrm>
                <a:off x="5732793" y="2872780"/>
                <a:ext cx="3224134" cy="20211"/>
              </a:xfrm>
              <a:custGeom>
                <a:rect b="b" l="l" r="r" t="t"/>
                <a:pathLst>
                  <a:path extrusionOk="0" h="271" w="43232">
                    <a:moveTo>
                      <a:pt x="1" y="1"/>
                    </a:moveTo>
                    <a:lnTo>
                      <a:pt x="1" y="271"/>
                    </a:lnTo>
                    <a:lnTo>
                      <a:pt x="43231" y="271"/>
                    </a:lnTo>
                    <a:lnTo>
                      <a:pt x="43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7"/>
              <p:cNvSpPr/>
              <p:nvPr/>
            </p:nvSpPr>
            <p:spPr>
              <a:xfrm>
                <a:off x="5746440" y="1994565"/>
                <a:ext cx="3084451" cy="20211"/>
              </a:xfrm>
              <a:custGeom>
                <a:rect b="b" l="l" r="r" t="t"/>
                <a:pathLst>
                  <a:path extrusionOk="0" h="271" w="41359">
                    <a:moveTo>
                      <a:pt x="1" y="0"/>
                    </a:moveTo>
                    <a:lnTo>
                      <a:pt x="1" y="270"/>
                    </a:lnTo>
                    <a:lnTo>
                      <a:pt x="41358" y="270"/>
                    </a:lnTo>
                    <a:lnTo>
                      <a:pt x="413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7"/>
              <p:cNvSpPr/>
              <p:nvPr/>
            </p:nvSpPr>
            <p:spPr>
              <a:xfrm>
                <a:off x="5746440" y="1503253"/>
                <a:ext cx="3084451" cy="19912"/>
              </a:xfrm>
              <a:custGeom>
                <a:rect b="b" l="l" r="r" t="t"/>
                <a:pathLst>
                  <a:path extrusionOk="0" h="267" w="41359">
                    <a:moveTo>
                      <a:pt x="1" y="0"/>
                    </a:moveTo>
                    <a:lnTo>
                      <a:pt x="1" y="267"/>
                    </a:lnTo>
                    <a:lnTo>
                      <a:pt x="41358" y="267"/>
                    </a:lnTo>
                    <a:lnTo>
                      <a:pt x="413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p:nvPr/>
            </p:nvSpPr>
            <p:spPr>
              <a:xfrm>
                <a:off x="5586473" y="1100762"/>
                <a:ext cx="426509" cy="623468"/>
              </a:xfrm>
              <a:custGeom>
                <a:rect b="b" l="l" r="r" t="t"/>
                <a:pathLst>
                  <a:path extrusionOk="0" h="8360" w="5719">
                    <a:moveTo>
                      <a:pt x="2755" y="0"/>
                    </a:moveTo>
                    <a:cubicBezTo>
                      <a:pt x="2697" y="0"/>
                      <a:pt x="2640" y="2"/>
                      <a:pt x="2583" y="5"/>
                    </a:cubicBezTo>
                    <a:cubicBezTo>
                      <a:pt x="1700" y="52"/>
                      <a:pt x="793" y="512"/>
                      <a:pt x="416" y="1339"/>
                    </a:cubicBezTo>
                    <a:cubicBezTo>
                      <a:pt x="240" y="1728"/>
                      <a:pt x="193" y="2165"/>
                      <a:pt x="227" y="2598"/>
                    </a:cubicBezTo>
                    <a:cubicBezTo>
                      <a:pt x="240" y="2744"/>
                      <a:pt x="323" y="4127"/>
                      <a:pt x="553" y="4658"/>
                    </a:cubicBezTo>
                    <a:lnTo>
                      <a:pt x="0" y="8233"/>
                    </a:lnTo>
                    <a:lnTo>
                      <a:pt x="3206" y="8360"/>
                    </a:lnTo>
                    <a:lnTo>
                      <a:pt x="3172" y="7006"/>
                    </a:lnTo>
                    <a:lnTo>
                      <a:pt x="3159" y="6420"/>
                    </a:lnTo>
                    <a:lnTo>
                      <a:pt x="3159" y="6420"/>
                    </a:lnTo>
                    <a:cubicBezTo>
                      <a:pt x="3399" y="6587"/>
                      <a:pt x="3672" y="6700"/>
                      <a:pt x="3935" y="6717"/>
                    </a:cubicBezTo>
                    <a:cubicBezTo>
                      <a:pt x="3962" y="6718"/>
                      <a:pt x="3989" y="6719"/>
                      <a:pt x="4016" y="6719"/>
                    </a:cubicBezTo>
                    <a:cubicBezTo>
                      <a:pt x="4494" y="6719"/>
                      <a:pt x="4981" y="6498"/>
                      <a:pt x="5265" y="6104"/>
                    </a:cubicBezTo>
                    <a:cubicBezTo>
                      <a:pt x="5719" y="5474"/>
                      <a:pt x="5528" y="4434"/>
                      <a:pt x="5388" y="3655"/>
                    </a:cubicBezTo>
                    <a:cubicBezTo>
                      <a:pt x="5235" y="2798"/>
                      <a:pt x="5052" y="2065"/>
                      <a:pt x="4672" y="1288"/>
                    </a:cubicBezTo>
                    <a:cubicBezTo>
                      <a:pt x="4668" y="1282"/>
                      <a:pt x="4665" y="1275"/>
                      <a:pt x="4662" y="1265"/>
                    </a:cubicBezTo>
                    <a:cubicBezTo>
                      <a:pt x="4552" y="1045"/>
                      <a:pt x="4425" y="848"/>
                      <a:pt x="4282" y="679"/>
                    </a:cubicBezTo>
                    <a:cubicBezTo>
                      <a:pt x="4132" y="505"/>
                      <a:pt x="3962" y="362"/>
                      <a:pt x="3769" y="245"/>
                    </a:cubicBezTo>
                    <a:cubicBezTo>
                      <a:pt x="3462" y="65"/>
                      <a:pt x="3107" y="0"/>
                      <a:pt x="2755" y="0"/>
                    </a:cubicBez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7"/>
              <p:cNvSpPr/>
              <p:nvPr/>
            </p:nvSpPr>
            <p:spPr>
              <a:xfrm>
                <a:off x="5780522" y="1540243"/>
                <a:ext cx="42584" cy="83079"/>
              </a:xfrm>
              <a:custGeom>
                <a:rect b="b" l="l" r="r" t="t"/>
                <a:pathLst>
                  <a:path extrusionOk="0" h="1114" w="571">
                    <a:moveTo>
                      <a:pt x="1" y="1"/>
                    </a:moveTo>
                    <a:lnTo>
                      <a:pt x="1" y="1"/>
                    </a:lnTo>
                    <a:cubicBezTo>
                      <a:pt x="110" y="407"/>
                      <a:pt x="307" y="787"/>
                      <a:pt x="570" y="1113"/>
                    </a:cubicBezTo>
                    <a:lnTo>
                      <a:pt x="557" y="527"/>
                    </a:lnTo>
                    <a:cubicBezTo>
                      <a:pt x="373" y="350"/>
                      <a:pt x="193" y="171"/>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7"/>
              <p:cNvSpPr/>
              <p:nvPr/>
            </p:nvSpPr>
            <p:spPr>
              <a:xfrm>
                <a:off x="5952943" y="1322255"/>
                <a:ext cx="64733" cy="105975"/>
              </a:xfrm>
              <a:custGeom>
                <a:rect b="b" l="l" r="r" t="t"/>
                <a:pathLst>
                  <a:path extrusionOk="0" h="1421" w="868">
                    <a:moveTo>
                      <a:pt x="171" y="1"/>
                    </a:moveTo>
                    <a:lnTo>
                      <a:pt x="1" y="1388"/>
                    </a:lnTo>
                    <a:cubicBezTo>
                      <a:pt x="75" y="1410"/>
                      <a:pt x="152" y="1421"/>
                      <a:pt x="228" y="1421"/>
                    </a:cubicBezTo>
                    <a:cubicBezTo>
                      <a:pt x="405" y="1421"/>
                      <a:pt x="580" y="1363"/>
                      <a:pt x="717" y="1254"/>
                    </a:cubicBezTo>
                    <a:cubicBezTo>
                      <a:pt x="794" y="1194"/>
                      <a:pt x="861" y="1111"/>
                      <a:pt x="865" y="1017"/>
                    </a:cubicBezTo>
                    <a:cubicBezTo>
                      <a:pt x="868" y="948"/>
                      <a:pt x="837" y="877"/>
                      <a:pt x="794" y="825"/>
                    </a:cubicBezTo>
                    <a:cubicBezTo>
                      <a:pt x="751" y="771"/>
                      <a:pt x="697" y="725"/>
                      <a:pt x="645" y="677"/>
                    </a:cubicBezTo>
                    <a:cubicBezTo>
                      <a:pt x="441" y="491"/>
                      <a:pt x="277" y="258"/>
                      <a:pt x="171" y="1"/>
                    </a:cubicBez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7"/>
              <p:cNvSpPr/>
              <p:nvPr/>
            </p:nvSpPr>
            <p:spPr>
              <a:xfrm>
                <a:off x="5600120" y="1085996"/>
                <a:ext cx="407119" cy="377362"/>
              </a:xfrm>
              <a:custGeom>
                <a:rect b="b" l="l" r="r" t="t"/>
                <a:pathLst>
                  <a:path extrusionOk="0" h="5060" w="5459">
                    <a:moveTo>
                      <a:pt x="3549" y="0"/>
                    </a:moveTo>
                    <a:cubicBezTo>
                      <a:pt x="2886" y="0"/>
                      <a:pt x="2240" y="27"/>
                      <a:pt x="1606" y="223"/>
                    </a:cubicBezTo>
                    <a:cubicBezTo>
                      <a:pt x="1080" y="390"/>
                      <a:pt x="613" y="754"/>
                      <a:pt x="330" y="1229"/>
                    </a:cubicBezTo>
                    <a:cubicBezTo>
                      <a:pt x="47" y="1706"/>
                      <a:pt x="0" y="2243"/>
                      <a:pt x="44" y="2796"/>
                    </a:cubicBezTo>
                    <a:cubicBezTo>
                      <a:pt x="57" y="2942"/>
                      <a:pt x="140" y="4325"/>
                      <a:pt x="370" y="4856"/>
                    </a:cubicBezTo>
                    <a:cubicBezTo>
                      <a:pt x="594" y="4985"/>
                      <a:pt x="973" y="5059"/>
                      <a:pt x="1299" y="5059"/>
                    </a:cubicBezTo>
                    <a:cubicBezTo>
                      <a:pt x="1424" y="5059"/>
                      <a:pt x="1542" y="5048"/>
                      <a:pt x="1640" y="5025"/>
                    </a:cubicBezTo>
                    <a:cubicBezTo>
                      <a:pt x="1986" y="4942"/>
                      <a:pt x="2320" y="4732"/>
                      <a:pt x="2520" y="4402"/>
                    </a:cubicBezTo>
                    <a:lnTo>
                      <a:pt x="2520" y="4402"/>
                    </a:lnTo>
                    <a:cubicBezTo>
                      <a:pt x="2359" y="4497"/>
                      <a:pt x="2173" y="4566"/>
                      <a:pt x="1991" y="4566"/>
                    </a:cubicBezTo>
                    <a:cubicBezTo>
                      <a:pt x="1906" y="4566"/>
                      <a:pt x="1821" y="4551"/>
                      <a:pt x="1740" y="4516"/>
                    </a:cubicBezTo>
                    <a:cubicBezTo>
                      <a:pt x="1483" y="4405"/>
                      <a:pt x="1303" y="4142"/>
                      <a:pt x="1297" y="3865"/>
                    </a:cubicBezTo>
                    <a:cubicBezTo>
                      <a:pt x="1293" y="3589"/>
                      <a:pt x="1470" y="3316"/>
                      <a:pt x="1726" y="3213"/>
                    </a:cubicBezTo>
                    <a:cubicBezTo>
                      <a:pt x="1802" y="3182"/>
                      <a:pt x="1882" y="3168"/>
                      <a:pt x="1961" y="3168"/>
                    </a:cubicBezTo>
                    <a:cubicBezTo>
                      <a:pt x="2152" y="3168"/>
                      <a:pt x="2341" y="3252"/>
                      <a:pt x="2466" y="3402"/>
                    </a:cubicBezTo>
                    <a:cubicBezTo>
                      <a:pt x="2476" y="3133"/>
                      <a:pt x="2672" y="2849"/>
                      <a:pt x="2909" y="2719"/>
                    </a:cubicBezTo>
                    <a:cubicBezTo>
                      <a:pt x="3146" y="2589"/>
                      <a:pt x="3419" y="2539"/>
                      <a:pt x="3686" y="2479"/>
                    </a:cubicBezTo>
                    <a:cubicBezTo>
                      <a:pt x="4029" y="2403"/>
                      <a:pt x="4376" y="2299"/>
                      <a:pt x="4679" y="2116"/>
                    </a:cubicBezTo>
                    <a:cubicBezTo>
                      <a:pt x="4982" y="1933"/>
                      <a:pt x="5242" y="1660"/>
                      <a:pt x="5348" y="1323"/>
                    </a:cubicBezTo>
                    <a:cubicBezTo>
                      <a:pt x="5459" y="986"/>
                      <a:pt x="5392" y="583"/>
                      <a:pt x="5142" y="334"/>
                    </a:cubicBezTo>
                    <a:cubicBezTo>
                      <a:pt x="4948" y="143"/>
                      <a:pt x="4669" y="80"/>
                      <a:pt x="4399" y="40"/>
                    </a:cubicBezTo>
                    <a:cubicBezTo>
                      <a:pt x="4122" y="0"/>
                      <a:pt x="3852" y="0"/>
                      <a:pt x="35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7"/>
              <p:cNvSpPr/>
              <p:nvPr/>
            </p:nvSpPr>
            <p:spPr>
              <a:xfrm>
                <a:off x="5928408" y="1437402"/>
                <a:ext cx="38333" cy="27146"/>
              </a:xfrm>
              <a:custGeom>
                <a:rect b="b" l="l" r="r" t="t"/>
                <a:pathLst>
                  <a:path extrusionOk="0" h="364" w="514">
                    <a:moveTo>
                      <a:pt x="210" y="0"/>
                    </a:moveTo>
                    <a:lnTo>
                      <a:pt x="0" y="36"/>
                    </a:lnTo>
                    <a:cubicBezTo>
                      <a:pt x="17" y="150"/>
                      <a:pt x="87" y="250"/>
                      <a:pt x="187" y="310"/>
                    </a:cubicBezTo>
                    <a:cubicBezTo>
                      <a:pt x="247" y="343"/>
                      <a:pt x="317" y="363"/>
                      <a:pt x="387" y="363"/>
                    </a:cubicBezTo>
                    <a:cubicBezTo>
                      <a:pt x="430" y="363"/>
                      <a:pt x="474" y="356"/>
                      <a:pt x="514" y="343"/>
                    </a:cubicBezTo>
                    <a:lnTo>
                      <a:pt x="443" y="140"/>
                    </a:lnTo>
                    <a:cubicBezTo>
                      <a:pt x="426" y="146"/>
                      <a:pt x="408" y="149"/>
                      <a:pt x="390" y="149"/>
                    </a:cubicBezTo>
                    <a:cubicBezTo>
                      <a:pt x="357" y="149"/>
                      <a:pt x="324" y="140"/>
                      <a:pt x="297" y="124"/>
                    </a:cubicBezTo>
                    <a:cubicBezTo>
                      <a:pt x="254" y="96"/>
                      <a:pt x="220" y="50"/>
                      <a:pt x="210"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p:nvPr/>
            </p:nvSpPr>
            <p:spPr>
              <a:xfrm>
                <a:off x="5926916" y="1332025"/>
                <a:ext cx="15438" cy="26699"/>
              </a:xfrm>
              <a:custGeom>
                <a:rect b="b" l="l" r="r" t="t"/>
                <a:pathLst>
                  <a:path extrusionOk="0" h="358" w="207">
                    <a:moveTo>
                      <a:pt x="93" y="0"/>
                    </a:moveTo>
                    <a:cubicBezTo>
                      <a:pt x="92" y="0"/>
                      <a:pt x="91" y="0"/>
                      <a:pt x="90" y="0"/>
                    </a:cubicBezTo>
                    <a:cubicBezTo>
                      <a:pt x="37" y="3"/>
                      <a:pt x="0" y="87"/>
                      <a:pt x="7" y="187"/>
                    </a:cubicBezTo>
                    <a:cubicBezTo>
                      <a:pt x="14" y="283"/>
                      <a:pt x="60" y="357"/>
                      <a:pt x="111" y="357"/>
                    </a:cubicBezTo>
                    <a:cubicBezTo>
                      <a:pt x="113" y="357"/>
                      <a:pt x="115" y="357"/>
                      <a:pt x="117" y="357"/>
                    </a:cubicBezTo>
                    <a:cubicBezTo>
                      <a:pt x="170" y="354"/>
                      <a:pt x="207" y="270"/>
                      <a:pt x="200" y="174"/>
                    </a:cubicBezTo>
                    <a:cubicBezTo>
                      <a:pt x="194" y="76"/>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7"/>
              <p:cNvSpPr/>
              <p:nvPr/>
            </p:nvSpPr>
            <p:spPr>
              <a:xfrm>
                <a:off x="5897309" y="1291082"/>
                <a:ext cx="54740" cy="27817"/>
              </a:xfrm>
              <a:custGeom>
                <a:rect b="b" l="l" r="r" t="t"/>
                <a:pathLst>
                  <a:path extrusionOk="0" h="373" w="734">
                    <a:moveTo>
                      <a:pt x="553" y="1"/>
                    </a:moveTo>
                    <a:cubicBezTo>
                      <a:pt x="527" y="1"/>
                      <a:pt x="500" y="4"/>
                      <a:pt x="474" y="9"/>
                    </a:cubicBezTo>
                    <a:cubicBezTo>
                      <a:pt x="337" y="29"/>
                      <a:pt x="204" y="86"/>
                      <a:pt x="91" y="169"/>
                    </a:cubicBezTo>
                    <a:cubicBezTo>
                      <a:pt x="64" y="189"/>
                      <a:pt x="37" y="209"/>
                      <a:pt x="21" y="239"/>
                    </a:cubicBezTo>
                    <a:cubicBezTo>
                      <a:pt x="4" y="269"/>
                      <a:pt x="1" y="306"/>
                      <a:pt x="21" y="332"/>
                    </a:cubicBezTo>
                    <a:cubicBezTo>
                      <a:pt x="40" y="364"/>
                      <a:pt x="76" y="372"/>
                      <a:pt x="113" y="372"/>
                    </a:cubicBezTo>
                    <a:cubicBezTo>
                      <a:pt x="127" y="372"/>
                      <a:pt x="141" y="371"/>
                      <a:pt x="154" y="369"/>
                    </a:cubicBezTo>
                    <a:cubicBezTo>
                      <a:pt x="264" y="356"/>
                      <a:pt x="734" y="283"/>
                      <a:pt x="727" y="126"/>
                    </a:cubicBezTo>
                    <a:cubicBezTo>
                      <a:pt x="724" y="76"/>
                      <a:pt x="680" y="29"/>
                      <a:pt x="631" y="13"/>
                    </a:cubicBezTo>
                    <a:cubicBezTo>
                      <a:pt x="606" y="4"/>
                      <a:pt x="580" y="1"/>
                      <a:pt x="5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7"/>
              <p:cNvSpPr/>
              <p:nvPr/>
            </p:nvSpPr>
            <p:spPr>
              <a:xfrm>
                <a:off x="6169738" y="4313231"/>
                <a:ext cx="679252" cy="318446"/>
              </a:xfrm>
              <a:custGeom>
                <a:rect b="b" l="l" r="r" t="t"/>
                <a:pathLst>
                  <a:path extrusionOk="0" h="4270" w="9108">
                    <a:moveTo>
                      <a:pt x="0" y="0"/>
                    </a:moveTo>
                    <a:lnTo>
                      <a:pt x="997" y="4269"/>
                    </a:lnTo>
                    <a:lnTo>
                      <a:pt x="9084" y="4269"/>
                    </a:lnTo>
                    <a:cubicBezTo>
                      <a:pt x="9107" y="3689"/>
                      <a:pt x="8718" y="3159"/>
                      <a:pt x="8215" y="2866"/>
                    </a:cubicBezTo>
                    <a:cubicBezTo>
                      <a:pt x="7711" y="2570"/>
                      <a:pt x="7124" y="2463"/>
                      <a:pt x="6555" y="2339"/>
                    </a:cubicBezTo>
                    <a:cubicBezTo>
                      <a:pt x="5982" y="2216"/>
                      <a:pt x="5399" y="2067"/>
                      <a:pt x="4939" y="1707"/>
                    </a:cubicBezTo>
                    <a:cubicBezTo>
                      <a:pt x="4439" y="1320"/>
                      <a:pt x="4199" y="743"/>
                      <a:pt x="4085" y="67"/>
                    </a:cubicBezTo>
                    <a:lnTo>
                      <a:pt x="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7"/>
              <p:cNvSpPr/>
              <p:nvPr/>
            </p:nvSpPr>
            <p:spPr>
              <a:xfrm>
                <a:off x="5437543" y="4313231"/>
                <a:ext cx="673062" cy="318446"/>
              </a:xfrm>
              <a:custGeom>
                <a:rect b="b" l="l" r="r" t="t"/>
                <a:pathLst>
                  <a:path extrusionOk="0" h="4270" w="9025">
                    <a:moveTo>
                      <a:pt x="258" y="0"/>
                    </a:moveTo>
                    <a:lnTo>
                      <a:pt x="1" y="4269"/>
                    </a:lnTo>
                    <a:lnTo>
                      <a:pt x="9002" y="4269"/>
                    </a:lnTo>
                    <a:cubicBezTo>
                      <a:pt x="9025" y="3689"/>
                      <a:pt x="8635" y="3159"/>
                      <a:pt x="8131" y="2866"/>
                    </a:cubicBezTo>
                    <a:cubicBezTo>
                      <a:pt x="7628" y="2570"/>
                      <a:pt x="7042" y="2463"/>
                      <a:pt x="6469" y="2339"/>
                    </a:cubicBezTo>
                    <a:cubicBezTo>
                      <a:pt x="5899" y="2216"/>
                      <a:pt x="5316" y="2067"/>
                      <a:pt x="4856" y="1707"/>
                    </a:cubicBezTo>
                    <a:cubicBezTo>
                      <a:pt x="4357" y="1320"/>
                      <a:pt x="4117" y="743"/>
                      <a:pt x="4003" y="67"/>
                    </a:cubicBezTo>
                    <a:lnTo>
                      <a:pt x="2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7"/>
              <p:cNvSpPr/>
              <p:nvPr/>
            </p:nvSpPr>
            <p:spPr>
              <a:xfrm>
                <a:off x="5521815" y="4313753"/>
                <a:ext cx="38109" cy="318595"/>
              </a:xfrm>
              <a:custGeom>
                <a:rect b="b" l="l" r="r" t="t"/>
                <a:pathLst>
                  <a:path extrusionOk="0" h="4272" w="511">
                    <a:moveTo>
                      <a:pt x="240" y="0"/>
                    </a:moveTo>
                    <a:lnTo>
                      <a:pt x="0" y="4255"/>
                    </a:lnTo>
                    <a:lnTo>
                      <a:pt x="267" y="4272"/>
                    </a:lnTo>
                    <a:lnTo>
                      <a:pt x="511" y="13"/>
                    </a:lnTo>
                    <a:lnTo>
                      <a:pt x="2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p:nvPr/>
            </p:nvSpPr>
            <p:spPr>
              <a:xfrm>
                <a:off x="6248193" y="4311963"/>
                <a:ext cx="94788" cy="322175"/>
              </a:xfrm>
              <a:custGeom>
                <a:rect b="b" l="l" r="r" t="t"/>
                <a:pathLst>
                  <a:path extrusionOk="0" h="4320" w="1271">
                    <a:moveTo>
                      <a:pt x="261" y="0"/>
                    </a:moveTo>
                    <a:lnTo>
                      <a:pt x="1" y="60"/>
                    </a:lnTo>
                    <a:lnTo>
                      <a:pt x="1008" y="4319"/>
                    </a:lnTo>
                    <a:lnTo>
                      <a:pt x="1271" y="4256"/>
                    </a:lnTo>
                    <a:lnTo>
                      <a:pt x="2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7"/>
              <p:cNvSpPr/>
              <p:nvPr/>
            </p:nvSpPr>
            <p:spPr>
              <a:xfrm>
                <a:off x="5406295" y="2436656"/>
                <a:ext cx="1214495" cy="1938045"/>
              </a:xfrm>
              <a:custGeom>
                <a:rect b="b" l="l" r="r" t="t"/>
                <a:pathLst>
                  <a:path extrusionOk="0" h="25987" w="16285">
                    <a:moveTo>
                      <a:pt x="1217" y="1"/>
                    </a:moveTo>
                    <a:lnTo>
                      <a:pt x="986" y="4889"/>
                    </a:lnTo>
                    <a:lnTo>
                      <a:pt x="0" y="25986"/>
                    </a:lnTo>
                    <a:lnTo>
                      <a:pt x="6924" y="25986"/>
                    </a:lnTo>
                    <a:lnTo>
                      <a:pt x="7008" y="20281"/>
                    </a:lnTo>
                    <a:lnTo>
                      <a:pt x="7064" y="16289"/>
                    </a:lnTo>
                    <a:lnTo>
                      <a:pt x="7601" y="18665"/>
                    </a:lnTo>
                    <a:lnTo>
                      <a:pt x="9257" y="25986"/>
                    </a:lnTo>
                    <a:lnTo>
                      <a:pt x="16285" y="25986"/>
                    </a:lnTo>
                    <a:lnTo>
                      <a:pt x="10134" y="1847"/>
                    </a:lnTo>
                    <a:lnTo>
                      <a:pt x="9664" y="1"/>
                    </a:ln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7"/>
              <p:cNvSpPr/>
              <p:nvPr/>
            </p:nvSpPr>
            <p:spPr>
              <a:xfrm>
                <a:off x="5755166" y="2865099"/>
                <a:ext cx="178016" cy="1084133"/>
              </a:xfrm>
              <a:custGeom>
                <a:rect b="b" l="l" r="r" t="t"/>
                <a:pathLst>
                  <a:path extrusionOk="0" h="14537" w="2387">
                    <a:moveTo>
                      <a:pt x="1" y="0"/>
                    </a:moveTo>
                    <a:lnTo>
                      <a:pt x="2330" y="14536"/>
                    </a:lnTo>
                    <a:lnTo>
                      <a:pt x="2386" y="10544"/>
                    </a:lnTo>
                    <a:lnTo>
                      <a:pt x="1" y="0"/>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7"/>
              <p:cNvSpPr/>
              <p:nvPr/>
            </p:nvSpPr>
            <p:spPr>
              <a:xfrm>
                <a:off x="5136625" y="1660535"/>
                <a:ext cx="1116425" cy="1140737"/>
              </a:xfrm>
              <a:custGeom>
                <a:rect b="b" l="l" r="r" t="t"/>
                <a:pathLst>
                  <a:path extrusionOk="0" h="15296" w="14970">
                    <a:moveTo>
                      <a:pt x="6148" y="0"/>
                    </a:moveTo>
                    <a:cubicBezTo>
                      <a:pt x="6148" y="0"/>
                      <a:pt x="3243" y="847"/>
                      <a:pt x="2703" y="1454"/>
                    </a:cubicBezTo>
                    <a:cubicBezTo>
                      <a:pt x="2197" y="2023"/>
                      <a:pt x="0" y="6829"/>
                      <a:pt x="200" y="8518"/>
                    </a:cubicBezTo>
                    <a:cubicBezTo>
                      <a:pt x="357" y="9801"/>
                      <a:pt x="2813" y="13044"/>
                      <a:pt x="3986" y="14530"/>
                    </a:cubicBezTo>
                    <a:cubicBezTo>
                      <a:pt x="4359" y="14999"/>
                      <a:pt x="4602" y="15296"/>
                      <a:pt x="4602" y="15296"/>
                    </a:cubicBezTo>
                    <a:lnTo>
                      <a:pt x="4833" y="10408"/>
                    </a:lnTo>
                    <a:lnTo>
                      <a:pt x="14970" y="10408"/>
                    </a:lnTo>
                    <a:lnTo>
                      <a:pt x="9224" y="0"/>
                    </a:lnTo>
                    <a:close/>
                  </a:path>
                </a:pathLst>
              </a:cu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7"/>
              <p:cNvSpPr/>
              <p:nvPr/>
            </p:nvSpPr>
            <p:spPr>
              <a:xfrm>
                <a:off x="6678427" y="2275197"/>
                <a:ext cx="273401" cy="213217"/>
              </a:xfrm>
              <a:custGeom>
                <a:rect b="b" l="l" r="r" t="t"/>
                <a:pathLst>
                  <a:path extrusionOk="0" h="2859" w="3666">
                    <a:moveTo>
                      <a:pt x="2173" y="0"/>
                    </a:moveTo>
                    <a:cubicBezTo>
                      <a:pt x="1896" y="0"/>
                      <a:pt x="1556" y="36"/>
                      <a:pt x="1243" y="93"/>
                    </a:cubicBezTo>
                    <a:cubicBezTo>
                      <a:pt x="786" y="173"/>
                      <a:pt x="254" y="196"/>
                      <a:pt x="254" y="196"/>
                    </a:cubicBezTo>
                    <a:lnTo>
                      <a:pt x="0" y="2858"/>
                    </a:lnTo>
                    <a:cubicBezTo>
                      <a:pt x="0" y="2858"/>
                      <a:pt x="2919" y="2695"/>
                      <a:pt x="3103" y="2372"/>
                    </a:cubicBezTo>
                    <a:cubicBezTo>
                      <a:pt x="3213" y="2179"/>
                      <a:pt x="3059" y="2092"/>
                      <a:pt x="3059" y="2092"/>
                    </a:cubicBezTo>
                    <a:lnTo>
                      <a:pt x="3059" y="2092"/>
                    </a:lnTo>
                    <a:cubicBezTo>
                      <a:pt x="3059" y="2092"/>
                      <a:pt x="3069" y="2093"/>
                      <a:pt x="3085" y="2093"/>
                    </a:cubicBezTo>
                    <a:cubicBezTo>
                      <a:pt x="3160" y="2093"/>
                      <a:pt x="3375" y="2081"/>
                      <a:pt x="3446" y="1955"/>
                    </a:cubicBezTo>
                    <a:cubicBezTo>
                      <a:pt x="3536" y="1803"/>
                      <a:pt x="3406" y="1675"/>
                      <a:pt x="3406" y="1675"/>
                    </a:cubicBezTo>
                    <a:cubicBezTo>
                      <a:pt x="3406" y="1675"/>
                      <a:pt x="3666" y="1652"/>
                      <a:pt x="3626" y="1419"/>
                    </a:cubicBezTo>
                    <a:cubicBezTo>
                      <a:pt x="3582" y="1159"/>
                      <a:pt x="2776" y="863"/>
                      <a:pt x="1963" y="626"/>
                    </a:cubicBezTo>
                    <a:lnTo>
                      <a:pt x="1963" y="626"/>
                    </a:lnTo>
                    <a:cubicBezTo>
                      <a:pt x="1979" y="627"/>
                      <a:pt x="1996" y="627"/>
                      <a:pt x="2011" y="627"/>
                    </a:cubicBezTo>
                    <a:cubicBezTo>
                      <a:pt x="2511" y="627"/>
                      <a:pt x="2785" y="435"/>
                      <a:pt x="2753" y="170"/>
                    </a:cubicBezTo>
                    <a:cubicBezTo>
                      <a:pt x="2738" y="49"/>
                      <a:pt x="2498" y="0"/>
                      <a:pt x="2173" y="0"/>
                    </a:cubicBezTo>
                    <a:close/>
                  </a:path>
                </a:pathLst>
              </a:custGeom>
              <a:solidFill>
                <a:srgbClr val="ECB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7"/>
              <p:cNvSpPr/>
              <p:nvPr/>
            </p:nvSpPr>
            <p:spPr>
              <a:xfrm>
                <a:off x="6843690" y="2364092"/>
                <a:ext cx="92551" cy="43106"/>
              </a:xfrm>
              <a:custGeom>
                <a:rect b="b" l="l" r="r" t="t"/>
                <a:pathLst>
                  <a:path extrusionOk="0" h="578" w="1241">
                    <a:moveTo>
                      <a:pt x="37" y="0"/>
                    </a:moveTo>
                    <a:lnTo>
                      <a:pt x="0" y="214"/>
                    </a:lnTo>
                    <a:cubicBezTo>
                      <a:pt x="653" y="324"/>
                      <a:pt x="1133" y="577"/>
                      <a:pt x="1140" y="577"/>
                    </a:cubicBezTo>
                    <a:lnTo>
                      <a:pt x="1240" y="387"/>
                    </a:lnTo>
                    <a:cubicBezTo>
                      <a:pt x="1220" y="377"/>
                      <a:pt x="727" y="117"/>
                      <a:pt x="37"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7"/>
              <p:cNvSpPr/>
              <p:nvPr/>
            </p:nvSpPr>
            <p:spPr>
              <a:xfrm>
                <a:off x="6833025" y="2405855"/>
                <a:ext cx="76069" cy="32889"/>
              </a:xfrm>
              <a:custGeom>
                <a:rect b="b" l="l" r="r" t="t"/>
                <a:pathLst>
                  <a:path extrusionOk="0" h="441" w="1020">
                    <a:moveTo>
                      <a:pt x="33" y="0"/>
                    </a:moveTo>
                    <a:lnTo>
                      <a:pt x="0" y="214"/>
                    </a:lnTo>
                    <a:cubicBezTo>
                      <a:pt x="460" y="280"/>
                      <a:pt x="950" y="440"/>
                      <a:pt x="953" y="440"/>
                    </a:cubicBezTo>
                    <a:lnTo>
                      <a:pt x="1020" y="237"/>
                    </a:lnTo>
                    <a:cubicBezTo>
                      <a:pt x="1000" y="231"/>
                      <a:pt x="510" y="71"/>
                      <a:pt x="33"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7"/>
              <p:cNvSpPr/>
              <p:nvPr/>
            </p:nvSpPr>
            <p:spPr>
              <a:xfrm>
                <a:off x="6007385" y="2436656"/>
                <a:ext cx="154674" cy="137745"/>
              </a:xfrm>
              <a:custGeom>
                <a:rect b="b" l="l" r="r" t="t"/>
                <a:pathLst>
                  <a:path extrusionOk="0" h="1847" w="2074">
                    <a:moveTo>
                      <a:pt x="1" y="1"/>
                    </a:moveTo>
                    <a:cubicBezTo>
                      <a:pt x="310" y="597"/>
                      <a:pt x="694" y="1107"/>
                      <a:pt x="1164" y="1387"/>
                    </a:cubicBezTo>
                    <a:cubicBezTo>
                      <a:pt x="1444" y="1553"/>
                      <a:pt x="1750" y="1707"/>
                      <a:pt x="2074" y="1847"/>
                    </a:cubicBezTo>
                    <a:lnTo>
                      <a:pt x="1604" y="1"/>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7"/>
              <p:cNvSpPr/>
              <p:nvPr/>
            </p:nvSpPr>
            <p:spPr>
              <a:xfrm>
                <a:off x="5922665" y="2152145"/>
                <a:ext cx="287869" cy="284588"/>
              </a:xfrm>
              <a:custGeom>
                <a:rect b="b" l="l" r="r" t="t"/>
                <a:pathLst>
                  <a:path extrusionOk="0" h="3816" w="3860">
                    <a:moveTo>
                      <a:pt x="0" y="0"/>
                    </a:moveTo>
                    <a:cubicBezTo>
                      <a:pt x="1" y="0"/>
                      <a:pt x="300" y="2216"/>
                      <a:pt x="1137" y="3816"/>
                    </a:cubicBezTo>
                    <a:lnTo>
                      <a:pt x="3859" y="3816"/>
                    </a:lnTo>
                    <a:lnTo>
                      <a:pt x="0" y="0"/>
                    </a:lnTo>
                    <a:close/>
                  </a:path>
                </a:pathLst>
              </a:custGeom>
              <a:solidFill>
                <a:srgbClr val="B57C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7"/>
              <p:cNvSpPr/>
              <p:nvPr/>
            </p:nvSpPr>
            <p:spPr>
              <a:xfrm>
                <a:off x="5824522" y="1660535"/>
                <a:ext cx="912157" cy="883296"/>
              </a:xfrm>
              <a:custGeom>
                <a:rect b="b" l="l" r="r" t="t"/>
                <a:pathLst>
                  <a:path extrusionOk="0" h="11844" w="12231">
                    <a:moveTo>
                      <a:pt x="0" y="0"/>
                    </a:moveTo>
                    <a:lnTo>
                      <a:pt x="1316" y="6592"/>
                    </a:lnTo>
                    <a:cubicBezTo>
                      <a:pt x="1316" y="6592"/>
                      <a:pt x="2319" y="10334"/>
                      <a:pt x="4282" y="11300"/>
                    </a:cubicBezTo>
                    <a:cubicBezTo>
                      <a:pt x="5140" y="11722"/>
                      <a:pt x="6629" y="11843"/>
                      <a:pt x="8065" y="11843"/>
                    </a:cubicBezTo>
                    <a:cubicBezTo>
                      <a:pt x="10036" y="11843"/>
                      <a:pt x="11907" y="11614"/>
                      <a:pt x="11907" y="11614"/>
                    </a:cubicBezTo>
                    <a:lnTo>
                      <a:pt x="12230" y="7578"/>
                    </a:lnTo>
                    <a:lnTo>
                      <a:pt x="7165" y="6929"/>
                    </a:lnTo>
                    <a:cubicBezTo>
                      <a:pt x="7165" y="6929"/>
                      <a:pt x="4966" y="1657"/>
                      <a:pt x="3582" y="947"/>
                    </a:cubicBezTo>
                    <a:cubicBezTo>
                      <a:pt x="2196" y="237"/>
                      <a:pt x="0" y="0"/>
                      <a:pt x="0" y="0"/>
                    </a:cubicBezTo>
                    <a:close/>
                  </a:path>
                </a:pathLst>
              </a:cu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7"/>
              <p:cNvSpPr/>
              <p:nvPr/>
            </p:nvSpPr>
            <p:spPr>
              <a:xfrm>
                <a:off x="5433814" y="2152145"/>
                <a:ext cx="78157" cy="649123"/>
              </a:xfrm>
              <a:custGeom>
                <a:rect b="b" l="l" r="r" t="t"/>
                <a:pathLst>
                  <a:path extrusionOk="0" h="8704" w="1048">
                    <a:moveTo>
                      <a:pt x="1047" y="0"/>
                    </a:moveTo>
                    <a:lnTo>
                      <a:pt x="1" y="7938"/>
                    </a:lnTo>
                    <a:cubicBezTo>
                      <a:pt x="374" y="8407"/>
                      <a:pt x="617" y="8704"/>
                      <a:pt x="617" y="8704"/>
                    </a:cubicBezTo>
                    <a:lnTo>
                      <a:pt x="854" y="3816"/>
                    </a:lnTo>
                    <a:lnTo>
                      <a:pt x="1047" y="0"/>
                    </a:lnTo>
                    <a:close/>
                  </a:path>
                </a:pathLst>
              </a:custGeom>
              <a:solidFill>
                <a:srgbClr val="B57C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C6150"/>
                  </a:solidFill>
                </a:endParaRPr>
              </a:p>
            </p:txBody>
          </p:sp>
          <p:sp>
            <p:nvSpPr>
              <p:cNvPr id="478" name="Google Shape;478;p37"/>
              <p:cNvSpPr/>
              <p:nvPr/>
            </p:nvSpPr>
            <p:spPr>
              <a:xfrm>
                <a:off x="5809607" y="2632718"/>
                <a:ext cx="311212" cy="328663"/>
              </a:xfrm>
              <a:custGeom>
                <a:rect b="b" l="l" r="r" t="t"/>
                <a:pathLst>
                  <a:path extrusionOk="0" h="4407" w="4173">
                    <a:moveTo>
                      <a:pt x="3266" y="217"/>
                    </a:moveTo>
                    <a:lnTo>
                      <a:pt x="3933" y="2877"/>
                    </a:lnTo>
                    <a:lnTo>
                      <a:pt x="2493" y="4127"/>
                    </a:lnTo>
                    <a:lnTo>
                      <a:pt x="803" y="2853"/>
                    </a:lnTo>
                    <a:lnTo>
                      <a:pt x="263" y="217"/>
                    </a:lnTo>
                    <a:close/>
                    <a:moveTo>
                      <a:pt x="0" y="1"/>
                    </a:moveTo>
                    <a:lnTo>
                      <a:pt x="610" y="2977"/>
                    </a:lnTo>
                    <a:lnTo>
                      <a:pt x="2503" y="4406"/>
                    </a:lnTo>
                    <a:lnTo>
                      <a:pt x="4172" y="2953"/>
                    </a:lnTo>
                    <a:lnTo>
                      <a:pt x="3436" y="1"/>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7"/>
              <p:cNvSpPr/>
              <p:nvPr/>
            </p:nvSpPr>
            <p:spPr>
              <a:xfrm>
                <a:off x="5467373" y="2632718"/>
                <a:ext cx="167352" cy="336568"/>
              </a:xfrm>
              <a:custGeom>
                <a:rect b="b" l="l" r="r" t="t"/>
                <a:pathLst>
                  <a:path extrusionOk="0" h="4513" w="2244">
                    <a:moveTo>
                      <a:pt x="270" y="1"/>
                    </a:moveTo>
                    <a:lnTo>
                      <a:pt x="270" y="217"/>
                    </a:lnTo>
                    <a:lnTo>
                      <a:pt x="2030" y="217"/>
                    </a:lnTo>
                    <a:lnTo>
                      <a:pt x="2030" y="2860"/>
                    </a:lnTo>
                    <a:lnTo>
                      <a:pt x="1" y="4339"/>
                    </a:lnTo>
                    <a:lnTo>
                      <a:pt x="130" y="4513"/>
                    </a:lnTo>
                    <a:lnTo>
                      <a:pt x="2243" y="2970"/>
                    </a:lnTo>
                    <a:lnTo>
                      <a:pt x="2243" y="1"/>
                    </a:lnTo>
                    <a:close/>
                  </a:path>
                </a:pathLst>
              </a:custGeom>
              <a:solidFill>
                <a:srgbClr val="79C6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7"/>
              <p:cNvSpPr/>
              <p:nvPr/>
            </p:nvSpPr>
            <p:spPr>
              <a:xfrm>
                <a:off x="6002463" y="2336872"/>
                <a:ext cx="240140" cy="192112"/>
              </a:xfrm>
              <a:custGeom>
                <a:rect b="b" l="l" r="r" t="t"/>
                <a:pathLst>
                  <a:path extrusionOk="0" h="2576" w="3220">
                    <a:moveTo>
                      <a:pt x="1010" y="1"/>
                    </a:moveTo>
                    <a:cubicBezTo>
                      <a:pt x="951" y="1"/>
                      <a:pt x="891" y="2"/>
                      <a:pt x="830" y="6"/>
                    </a:cubicBezTo>
                    <a:cubicBezTo>
                      <a:pt x="364" y="29"/>
                      <a:pt x="13" y="136"/>
                      <a:pt x="1" y="142"/>
                    </a:cubicBezTo>
                    <a:lnTo>
                      <a:pt x="81" y="399"/>
                    </a:lnTo>
                    <a:cubicBezTo>
                      <a:pt x="88" y="397"/>
                      <a:pt x="501" y="270"/>
                      <a:pt x="1009" y="270"/>
                    </a:cubicBezTo>
                    <a:cubicBezTo>
                      <a:pt x="1405" y="270"/>
                      <a:pt x="1859" y="348"/>
                      <a:pt x="2223" y="622"/>
                    </a:cubicBezTo>
                    <a:cubicBezTo>
                      <a:pt x="2709" y="988"/>
                      <a:pt x="2946" y="1645"/>
                      <a:pt x="2926" y="2568"/>
                    </a:cubicBezTo>
                    <a:lnTo>
                      <a:pt x="3192" y="2575"/>
                    </a:lnTo>
                    <a:cubicBezTo>
                      <a:pt x="3220" y="1559"/>
                      <a:pt x="2946" y="828"/>
                      <a:pt x="2383" y="405"/>
                    </a:cubicBezTo>
                    <a:cubicBezTo>
                      <a:pt x="2031" y="140"/>
                      <a:pt x="1559" y="1"/>
                      <a:pt x="10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C6150"/>
                  </a:solidFill>
                </a:endParaRPr>
              </a:p>
            </p:txBody>
          </p:sp>
          <p:sp>
            <p:nvSpPr>
              <p:cNvPr id="481" name="Google Shape;481;p37"/>
              <p:cNvSpPr/>
              <p:nvPr/>
            </p:nvSpPr>
            <p:spPr>
              <a:xfrm>
                <a:off x="5728840" y="1347611"/>
                <a:ext cx="40048" cy="55038"/>
              </a:xfrm>
              <a:custGeom>
                <a:rect b="b" l="l" r="r" t="t"/>
                <a:pathLst>
                  <a:path extrusionOk="0" h="738" w="537">
                    <a:moveTo>
                      <a:pt x="434" y="1"/>
                    </a:moveTo>
                    <a:lnTo>
                      <a:pt x="0" y="38"/>
                    </a:lnTo>
                    <a:lnTo>
                      <a:pt x="20" y="254"/>
                    </a:lnTo>
                    <a:lnTo>
                      <a:pt x="280" y="231"/>
                    </a:lnTo>
                    <a:lnTo>
                      <a:pt x="280" y="231"/>
                    </a:lnTo>
                    <a:cubicBezTo>
                      <a:pt x="234" y="401"/>
                      <a:pt x="237" y="585"/>
                      <a:pt x="294" y="737"/>
                    </a:cubicBezTo>
                    <a:lnTo>
                      <a:pt x="494" y="661"/>
                    </a:lnTo>
                    <a:cubicBezTo>
                      <a:pt x="440" y="511"/>
                      <a:pt x="457" y="314"/>
                      <a:pt x="537" y="157"/>
                    </a:cubicBezTo>
                    <a:lnTo>
                      <a:pt x="434"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7"/>
              <p:cNvSpPr/>
              <p:nvPr/>
            </p:nvSpPr>
            <p:spPr>
              <a:xfrm>
                <a:off x="7761433" y="1358872"/>
                <a:ext cx="301815" cy="495344"/>
              </a:xfrm>
              <a:custGeom>
                <a:rect b="b" l="l" r="r" t="t"/>
                <a:pathLst>
                  <a:path extrusionOk="0" h="6642" w="4047">
                    <a:moveTo>
                      <a:pt x="3103" y="0"/>
                    </a:moveTo>
                    <a:lnTo>
                      <a:pt x="1320" y="1513"/>
                    </a:lnTo>
                    <a:lnTo>
                      <a:pt x="380" y="2133"/>
                    </a:lnTo>
                    <a:lnTo>
                      <a:pt x="404" y="3549"/>
                    </a:lnTo>
                    <a:lnTo>
                      <a:pt x="417" y="4062"/>
                    </a:lnTo>
                    <a:lnTo>
                      <a:pt x="0" y="5462"/>
                    </a:lnTo>
                    <a:lnTo>
                      <a:pt x="1707" y="6641"/>
                    </a:lnTo>
                    <a:lnTo>
                      <a:pt x="4046" y="5075"/>
                    </a:lnTo>
                    <a:lnTo>
                      <a:pt x="3103" y="0"/>
                    </a:lnTo>
                    <a:close/>
                  </a:path>
                </a:pathLst>
              </a:custGeom>
              <a:solidFill>
                <a:srgbClr val="9E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7"/>
              <p:cNvSpPr/>
              <p:nvPr/>
            </p:nvSpPr>
            <p:spPr>
              <a:xfrm>
                <a:off x="7789772" y="1471707"/>
                <a:ext cx="121636" cy="151840"/>
              </a:xfrm>
              <a:custGeom>
                <a:rect b="b" l="l" r="r" t="t"/>
                <a:pathLst>
                  <a:path extrusionOk="0" h="2036" w="1631">
                    <a:moveTo>
                      <a:pt x="940" y="0"/>
                    </a:moveTo>
                    <a:lnTo>
                      <a:pt x="0" y="620"/>
                    </a:lnTo>
                    <a:lnTo>
                      <a:pt x="24" y="2036"/>
                    </a:lnTo>
                    <a:cubicBezTo>
                      <a:pt x="751" y="1729"/>
                      <a:pt x="1357" y="1126"/>
                      <a:pt x="1630" y="387"/>
                    </a:cubicBezTo>
                    <a:cubicBezTo>
                      <a:pt x="1394" y="256"/>
                      <a:pt x="1174" y="127"/>
                      <a:pt x="94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7"/>
              <p:cNvSpPr/>
              <p:nvPr/>
            </p:nvSpPr>
            <p:spPr>
              <a:xfrm>
                <a:off x="7664781" y="1072050"/>
                <a:ext cx="355213" cy="488930"/>
              </a:xfrm>
              <a:custGeom>
                <a:rect b="b" l="l" r="r" t="t"/>
                <a:pathLst>
                  <a:path extrusionOk="0" h="6556" w="4763">
                    <a:moveTo>
                      <a:pt x="2194" y="1"/>
                    </a:moveTo>
                    <a:cubicBezTo>
                      <a:pt x="1593" y="1"/>
                      <a:pt x="1109" y="322"/>
                      <a:pt x="744" y="817"/>
                    </a:cubicBezTo>
                    <a:cubicBezTo>
                      <a:pt x="647" y="950"/>
                      <a:pt x="557" y="1093"/>
                      <a:pt x="477" y="1247"/>
                    </a:cubicBezTo>
                    <a:cubicBezTo>
                      <a:pt x="477" y="1253"/>
                      <a:pt x="473" y="1256"/>
                      <a:pt x="470" y="1260"/>
                    </a:cubicBezTo>
                    <a:cubicBezTo>
                      <a:pt x="400" y="1396"/>
                      <a:pt x="337" y="1544"/>
                      <a:pt x="280" y="1693"/>
                    </a:cubicBezTo>
                    <a:cubicBezTo>
                      <a:pt x="87" y="2210"/>
                      <a:pt x="90" y="2926"/>
                      <a:pt x="57" y="3500"/>
                    </a:cubicBezTo>
                    <a:cubicBezTo>
                      <a:pt x="0" y="4555"/>
                      <a:pt x="100" y="5439"/>
                      <a:pt x="610" y="5949"/>
                    </a:cubicBezTo>
                    <a:cubicBezTo>
                      <a:pt x="1069" y="6404"/>
                      <a:pt x="1541" y="6556"/>
                      <a:pt x="1967" y="6556"/>
                    </a:cubicBezTo>
                    <a:cubicBezTo>
                      <a:pt x="2818" y="6556"/>
                      <a:pt x="3483" y="5949"/>
                      <a:pt x="3483" y="5949"/>
                    </a:cubicBezTo>
                    <a:lnTo>
                      <a:pt x="4592" y="3483"/>
                    </a:lnTo>
                    <a:lnTo>
                      <a:pt x="4679" y="3289"/>
                    </a:lnTo>
                    <a:lnTo>
                      <a:pt x="4692" y="3256"/>
                    </a:lnTo>
                    <a:lnTo>
                      <a:pt x="4759" y="3113"/>
                    </a:lnTo>
                    <a:lnTo>
                      <a:pt x="4759" y="3026"/>
                    </a:lnTo>
                    <a:lnTo>
                      <a:pt x="4759" y="2996"/>
                    </a:lnTo>
                    <a:cubicBezTo>
                      <a:pt x="4763" y="2670"/>
                      <a:pt x="4712" y="1730"/>
                      <a:pt x="4189" y="990"/>
                    </a:cubicBezTo>
                    <a:cubicBezTo>
                      <a:pt x="3829" y="481"/>
                      <a:pt x="3246" y="61"/>
                      <a:pt x="2299" y="4"/>
                    </a:cubicBezTo>
                    <a:cubicBezTo>
                      <a:pt x="2264" y="2"/>
                      <a:pt x="2229" y="1"/>
                      <a:pt x="2194" y="1"/>
                    </a:cubicBezTo>
                    <a:close/>
                  </a:path>
                </a:pathLst>
              </a:custGeom>
              <a:solidFill>
                <a:srgbClr val="9E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7"/>
              <p:cNvSpPr/>
              <p:nvPr/>
            </p:nvSpPr>
            <p:spPr>
              <a:xfrm>
                <a:off x="7746294" y="1294512"/>
                <a:ext cx="28638" cy="111643"/>
              </a:xfrm>
              <a:custGeom>
                <a:rect b="b" l="l" r="r" t="t"/>
                <a:pathLst>
                  <a:path extrusionOk="0" h="1497" w="384">
                    <a:moveTo>
                      <a:pt x="171" y="0"/>
                    </a:moveTo>
                    <a:lnTo>
                      <a:pt x="14" y="1100"/>
                    </a:lnTo>
                    <a:cubicBezTo>
                      <a:pt x="0" y="1197"/>
                      <a:pt x="27" y="1293"/>
                      <a:pt x="91" y="1369"/>
                    </a:cubicBezTo>
                    <a:cubicBezTo>
                      <a:pt x="151" y="1443"/>
                      <a:pt x="240" y="1489"/>
                      <a:pt x="337" y="1497"/>
                    </a:cubicBezTo>
                    <a:lnTo>
                      <a:pt x="351" y="1280"/>
                    </a:lnTo>
                    <a:cubicBezTo>
                      <a:pt x="314" y="1280"/>
                      <a:pt x="280" y="1260"/>
                      <a:pt x="257" y="1233"/>
                    </a:cubicBezTo>
                    <a:cubicBezTo>
                      <a:pt x="234" y="1203"/>
                      <a:pt x="223" y="1166"/>
                      <a:pt x="227" y="1129"/>
                    </a:cubicBezTo>
                    <a:lnTo>
                      <a:pt x="383" y="30"/>
                    </a:lnTo>
                    <a:lnTo>
                      <a:pt x="171"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7"/>
              <p:cNvSpPr/>
              <p:nvPr/>
            </p:nvSpPr>
            <p:spPr>
              <a:xfrm>
                <a:off x="7827582" y="1296451"/>
                <a:ext cx="16929" cy="22672"/>
              </a:xfrm>
              <a:custGeom>
                <a:rect b="b" l="l" r="r" t="t"/>
                <a:pathLst>
                  <a:path extrusionOk="0" h="304" w="227">
                    <a:moveTo>
                      <a:pt x="119" y="0"/>
                    </a:moveTo>
                    <a:cubicBezTo>
                      <a:pt x="61" y="0"/>
                      <a:pt x="10" y="63"/>
                      <a:pt x="4" y="144"/>
                    </a:cubicBezTo>
                    <a:cubicBezTo>
                      <a:pt x="0" y="227"/>
                      <a:pt x="44" y="300"/>
                      <a:pt x="104" y="304"/>
                    </a:cubicBezTo>
                    <a:cubicBezTo>
                      <a:pt x="105" y="304"/>
                      <a:pt x="106" y="304"/>
                      <a:pt x="108" y="304"/>
                    </a:cubicBezTo>
                    <a:cubicBezTo>
                      <a:pt x="166" y="304"/>
                      <a:pt x="216" y="239"/>
                      <a:pt x="220" y="157"/>
                    </a:cubicBezTo>
                    <a:cubicBezTo>
                      <a:pt x="227" y="74"/>
                      <a:pt x="184" y="4"/>
                      <a:pt x="124" y="1"/>
                    </a:cubicBezTo>
                    <a:cubicBezTo>
                      <a:pt x="122" y="0"/>
                      <a:pt x="121"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7"/>
              <p:cNvSpPr/>
              <p:nvPr/>
            </p:nvSpPr>
            <p:spPr>
              <a:xfrm>
                <a:off x="7704531" y="1288770"/>
                <a:ext cx="16929" cy="22895"/>
              </a:xfrm>
              <a:custGeom>
                <a:rect b="b" l="l" r="r" t="t"/>
                <a:pathLst>
                  <a:path extrusionOk="0" h="307" w="227">
                    <a:moveTo>
                      <a:pt x="119" y="0"/>
                    </a:moveTo>
                    <a:cubicBezTo>
                      <a:pt x="61" y="0"/>
                      <a:pt x="11" y="65"/>
                      <a:pt x="4" y="147"/>
                    </a:cubicBezTo>
                    <a:cubicBezTo>
                      <a:pt x="0" y="230"/>
                      <a:pt x="44" y="300"/>
                      <a:pt x="104" y="307"/>
                    </a:cubicBezTo>
                    <a:cubicBezTo>
                      <a:pt x="105" y="307"/>
                      <a:pt x="106" y="307"/>
                      <a:pt x="108" y="307"/>
                    </a:cubicBezTo>
                    <a:cubicBezTo>
                      <a:pt x="166" y="307"/>
                      <a:pt x="217" y="242"/>
                      <a:pt x="224" y="160"/>
                    </a:cubicBezTo>
                    <a:cubicBezTo>
                      <a:pt x="227" y="77"/>
                      <a:pt x="184" y="7"/>
                      <a:pt x="124" y="0"/>
                    </a:cubicBezTo>
                    <a:cubicBezTo>
                      <a:pt x="122" y="0"/>
                      <a:pt x="121"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7"/>
              <p:cNvSpPr/>
              <p:nvPr/>
            </p:nvSpPr>
            <p:spPr>
              <a:xfrm>
                <a:off x="7794023" y="1402052"/>
                <a:ext cx="31845" cy="34604"/>
              </a:xfrm>
              <a:custGeom>
                <a:rect b="b" l="l" r="r" t="t"/>
                <a:pathLst>
                  <a:path extrusionOk="0" h="464" w="427">
                    <a:moveTo>
                      <a:pt x="414" y="1"/>
                    </a:moveTo>
                    <a:lnTo>
                      <a:pt x="200" y="24"/>
                    </a:lnTo>
                    <a:cubicBezTo>
                      <a:pt x="206" y="81"/>
                      <a:pt x="186" y="141"/>
                      <a:pt x="150" y="181"/>
                    </a:cubicBezTo>
                    <a:cubicBezTo>
                      <a:pt x="114" y="224"/>
                      <a:pt x="57" y="247"/>
                      <a:pt x="0" y="247"/>
                    </a:cubicBezTo>
                    <a:lnTo>
                      <a:pt x="0" y="464"/>
                    </a:lnTo>
                    <a:cubicBezTo>
                      <a:pt x="117" y="464"/>
                      <a:pt x="234" y="410"/>
                      <a:pt x="310" y="324"/>
                    </a:cubicBezTo>
                    <a:cubicBezTo>
                      <a:pt x="390" y="238"/>
                      <a:pt x="426" y="118"/>
                      <a:pt x="414"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7"/>
              <p:cNvSpPr/>
              <p:nvPr/>
            </p:nvSpPr>
            <p:spPr>
              <a:xfrm>
                <a:off x="7809386" y="1247082"/>
                <a:ext cx="63689" cy="29160"/>
              </a:xfrm>
              <a:custGeom>
                <a:rect b="b" l="l" r="r" t="t"/>
                <a:pathLst>
                  <a:path extrusionOk="0" h="391" w="854">
                    <a:moveTo>
                      <a:pt x="315" y="1"/>
                    </a:moveTo>
                    <a:cubicBezTo>
                      <a:pt x="295" y="1"/>
                      <a:pt x="276" y="1"/>
                      <a:pt x="257" y="3"/>
                    </a:cubicBezTo>
                    <a:cubicBezTo>
                      <a:pt x="184" y="6"/>
                      <a:pt x="0" y="46"/>
                      <a:pt x="28" y="179"/>
                    </a:cubicBezTo>
                    <a:cubicBezTo>
                      <a:pt x="37" y="239"/>
                      <a:pt x="94" y="276"/>
                      <a:pt x="151" y="303"/>
                    </a:cubicBezTo>
                    <a:cubicBezTo>
                      <a:pt x="279" y="360"/>
                      <a:pt x="418" y="390"/>
                      <a:pt x="557" y="390"/>
                    </a:cubicBezTo>
                    <a:cubicBezTo>
                      <a:pt x="588" y="390"/>
                      <a:pt x="619" y="389"/>
                      <a:pt x="651" y="386"/>
                    </a:cubicBezTo>
                    <a:cubicBezTo>
                      <a:pt x="731" y="379"/>
                      <a:pt x="824" y="349"/>
                      <a:pt x="844" y="273"/>
                    </a:cubicBezTo>
                    <a:cubicBezTo>
                      <a:pt x="854" y="229"/>
                      <a:pt x="834" y="179"/>
                      <a:pt x="804" y="146"/>
                    </a:cubicBezTo>
                    <a:cubicBezTo>
                      <a:pt x="771" y="109"/>
                      <a:pt x="724" y="89"/>
                      <a:pt x="680" y="73"/>
                    </a:cubicBezTo>
                    <a:cubicBezTo>
                      <a:pt x="566" y="27"/>
                      <a:pt x="438" y="1"/>
                      <a:pt x="3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7"/>
              <p:cNvSpPr/>
              <p:nvPr/>
            </p:nvSpPr>
            <p:spPr>
              <a:xfrm>
                <a:off x="7686185" y="1240221"/>
                <a:ext cx="56977" cy="24312"/>
              </a:xfrm>
              <a:custGeom>
                <a:rect b="b" l="l" r="r" t="t"/>
                <a:pathLst>
                  <a:path extrusionOk="0" h="326" w="764">
                    <a:moveTo>
                      <a:pt x="395" y="0"/>
                    </a:moveTo>
                    <a:cubicBezTo>
                      <a:pt x="333" y="0"/>
                      <a:pt x="271" y="7"/>
                      <a:pt x="213" y="21"/>
                    </a:cubicBezTo>
                    <a:cubicBezTo>
                      <a:pt x="150" y="38"/>
                      <a:pt x="0" y="98"/>
                      <a:pt x="40" y="211"/>
                    </a:cubicBezTo>
                    <a:cubicBezTo>
                      <a:pt x="57" y="258"/>
                      <a:pt x="113" y="285"/>
                      <a:pt x="163" y="298"/>
                    </a:cubicBezTo>
                    <a:cubicBezTo>
                      <a:pt x="236" y="316"/>
                      <a:pt x="312" y="325"/>
                      <a:pt x="388" y="325"/>
                    </a:cubicBezTo>
                    <a:cubicBezTo>
                      <a:pt x="463" y="325"/>
                      <a:pt x="538" y="316"/>
                      <a:pt x="610" y="298"/>
                    </a:cubicBezTo>
                    <a:cubicBezTo>
                      <a:pt x="680" y="278"/>
                      <a:pt x="753" y="238"/>
                      <a:pt x="760" y="172"/>
                    </a:cubicBezTo>
                    <a:cubicBezTo>
                      <a:pt x="763" y="132"/>
                      <a:pt x="740" y="92"/>
                      <a:pt x="706" y="65"/>
                    </a:cubicBezTo>
                    <a:cubicBezTo>
                      <a:pt x="673" y="41"/>
                      <a:pt x="630" y="28"/>
                      <a:pt x="590" y="21"/>
                    </a:cubicBezTo>
                    <a:cubicBezTo>
                      <a:pt x="526" y="8"/>
                      <a:pt x="460" y="0"/>
                      <a:pt x="3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7"/>
              <p:cNvSpPr/>
              <p:nvPr/>
            </p:nvSpPr>
            <p:spPr>
              <a:xfrm>
                <a:off x="7026552" y="1655539"/>
                <a:ext cx="1311744" cy="977786"/>
              </a:xfrm>
              <a:custGeom>
                <a:rect b="b" l="l" r="r" t="t"/>
                <a:pathLst>
                  <a:path extrusionOk="0" h="13111" w="17589">
                    <a:moveTo>
                      <a:pt x="13697" y="1"/>
                    </a:moveTo>
                    <a:lnTo>
                      <a:pt x="11674" y="2350"/>
                    </a:lnTo>
                    <a:lnTo>
                      <a:pt x="10271" y="84"/>
                    </a:lnTo>
                    <a:cubicBezTo>
                      <a:pt x="10271" y="84"/>
                      <a:pt x="9891" y="521"/>
                      <a:pt x="9375" y="678"/>
                    </a:cubicBezTo>
                    <a:cubicBezTo>
                      <a:pt x="8448" y="957"/>
                      <a:pt x="7078" y="1427"/>
                      <a:pt x="6623" y="1860"/>
                    </a:cubicBezTo>
                    <a:cubicBezTo>
                      <a:pt x="5912" y="2537"/>
                      <a:pt x="4410" y="7859"/>
                      <a:pt x="4410" y="7859"/>
                    </a:cubicBezTo>
                    <a:lnTo>
                      <a:pt x="1" y="13111"/>
                    </a:lnTo>
                    <a:lnTo>
                      <a:pt x="5879" y="13111"/>
                    </a:lnTo>
                    <a:lnTo>
                      <a:pt x="7292" y="11287"/>
                    </a:lnTo>
                    <a:lnTo>
                      <a:pt x="7292" y="13111"/>
                    </a:lnTo>
                    <a:lnTo>
                      <a:pt x="17589" y="13111"/>
                    </a:lnTo>
                    <a:lnTo>
                      <a:pt x="17529" y="12517"/>
                    </a:lnTo>
                    <a:lnTo>
                      <a:pt x="17136" y="8602"/>
                    </a:lnTo>
                    <a:lnTo>
                      <a:pt x="17083" y="8059"/>
                    </a:lnTo>
                    <a:lnTo>
                      <a:pt x="14140" y="1354"/>
                    </a:lnTo>
                    <a:lnTo>
                      <a:pt x="136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7"/>
              <p:cNvSpPr/>
              <p:nvPr/>
            </p:nvSpPr>
            <p:spPr>
              <a:xfrm>
                <a:off x="7691330" y="2113589"/>
                <a:ext cx="646960" cy="519731"/>
              </a:xfrm>
              <a:custGeom>
                <a:rect b="b" l="l" r="r" t="t"/>
                <a:pathLst>
                  <a:path extrusionOk="0" h="6969" w="8675">
                    <a:moveTo>
                      <a:pt x="6286" y="0"/>
                    </a:moveTo>
                    <a:lnTo>
                      <a:pt x="6082" y="1046"/>
                    </a:lnTo>
                    <a:lnTo>
                      <a:pt x="1520" y="574"/>
                    </a:lnTo>
                    <a:lnTo>
                      <a:pt x="1" y="4629"/>
                    </a:lnTo>
                    <a:cubicBezTo>
                      <a:pt x="1" y="4629"/>
                      <a:pt x="2060" y="6219"/>
                      <a:pt x="5456" y="6969"/>
                    </a:cubicBezTo>
                    <a:lnTo>
                      <a:pt x="8675" y="6969"/>
                    </a:lnTo>
                    <a:lnTo>
                      <a:pt x="8222" y="2460"/>
                    </a:lnTo>
                    <a:lnTo>
                      <a:pt x="6286" y="0"/>
                    </a:lnTo>
                    <a:close/>
                  </a:path>
                </a:pathLst>
              </a:custGeom>
              <a:solidFill>
                <a:srgbClr val="F1F1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7"/>
              <p:cNvSpPr/>
              <p:nvPr/>
            </p:nvSpPr>
            <p:spPr>
              <a:xfrm>
                <a:off x="7567831" y="2156023"/>
                <a:ext cx="276459" cy="267286"/>
              </a:xfrm>
              <a:custGeom>
                <a:rect b="b" l="l" r="r" t="t"/>
                <a:pathLst>
                  <a:path extrusionOk="0" h="3584" w="3707">
                    <a:moveTo>
                      <a:pt x="1547" y="0"/>
                    </a:moveTo>
                    <a:cubicBezTo>
                      <a:pt x="1475" y="0"/>
                      <a:pt x="1423" y="19"/>
                      <a:pt x="1400" y="62"/>
                    </a:cubicBezTo>
                    <a:cubicBezTo>
                      <a:pt x="1267" y="302"/>
                      <a:pt x="1467" y="594"/>
                      <a:pt x="1964" y="777"/>
                    </a:cubicBezTo>
                    <a:cubicBezTo>
                      <a:pt x="1605" y="742"/>
                      <a:pt x="1243" y="717"/>
                      <a:pt x="935" y="717"/>
                    </a:cubicBezTo>
                    <a:cubicBezTo>
                      <a:pt x="520" y="717"/>
                      <a:pt x="203" y="763"/>
                      <a:pt x="124" y="891"/>
                    </a:cubicBezTo>
                    <a:cubicBezTo>
                      <a:pt x="0" y="1094"/>
                      <a:pt x="231" y="1211"/>
                      <a:pt x="231" y="1211"/>
                    </a:cubicBezTo>
                    <a:cubicBezTo>
                      <a:pt x="231" y="1211"/>
                      <a:pt x="60" y="1281"/>
                      <a:pt x="88" y="1457"/>
                    </a:cubicBezTo>
                    <a:cubicBezTo>
                      <a:pt x="114" y="1631"/>
                      <a:pt x="397" y="1724"/>
                      <a:pt x="397" y="1724"/>
                    </a:cubicBezTo>
                    <a:cubicBezTo>
                      <a:pt x="397" y="1724"/>
                      <a:pt x="224" y="1751"/>
                      <a:pt x="251" y="1971"/>
                    </a:cubicBezTo>
                    <a:cubicBezTo>
                      <a:pt x="300" y="2337"/>
                      <a:pt x="2947" y="3584"/>
                      <a:pt x="2947" y="3584"/>
                    </a:cubicBezTo>
                    <a:lnTo>
                      <a:pt x="3707" y="1021"/>
                    </a:lnTo>
                    <a:cubicBezTo>
                      <a:pt x="3707" y="1021"/>
                      <a:pt x="3219" y="801"/>
                      <a:pt x="2830" y="554"/>
                    </a:cubicBezTo>
                    <a:cubicBezTo>
                      <a:pt x="2370" y="263"/>
                      <a:pt x="1815" y="0"/>
                      <a:pt x="1547" y="0"/>
                    </a:cubicBezTo>
                    <a:close/>
                  </a:path>
                </a:pathLst>
              </a:custGeom>
              <a:solidFill>
                <a:srgbClr val="9E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7"/>
              <p:cNvSpPr/>
              <p:nvPr/>
            </p:nvSpPr>
            <p:spPr>
              <a:xfrm>
                <a:off x="7584238" y="2237386"/>
                <a:ext cx="93968" cy="23641"/>
              </a:xfrm>
              <a:custGeom>
                <a:rect b="b" l="l" r="r" t="t"/>
                <a:pathLst>
                  <a:path extrusionOk="0" h="317" w="1260">
                    <a:moveTo>
                      <a:pt x="299" y="1"/>
                    </a:moveTo>
                    <a:cubicBezTo>
                      <a:pt x="121" y="1"/>
                      <a:pt x="11" y="12"/>
                      <a:pt x="0" y="13"/>
                    </a:cubicBezTo>
                    <a:lnTo>
                      <a:pt x="24" y="226"/>
                    </a:lnTo>
                    <a:cubicBezTo>
                      <a:pt x="26" y="226"/>
                      <a:pt x="124" y="217"/>
                      <a:pt x="286" y="217"/>
                    </a:cubicBezTo>
                    <a:cubicBezTo>
                      <a:pt x="505" y="217"/>
                      <a:pt x="842" y="234"/>
                      <a:pt x="1214" y="317"/>
                    </a:cubicBezTo>
                    <a:lnTo>
                      <a:pt x="1260" y="106"/>
                    </a:lnTo>
                    <a:cubicBezTo>
                      <a:pt x="874" y="20"/>
                      <a:pt x="530" y="1"/>
                      <a:pt x="299"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7"/>
              <p:cNvSpPr/>
              <p:nvPr/>
            </p:nvSpPr>
            <p:spPr>
              <a:xfrm>
                <a:off x="7596692" y="2276614"/>
                <a:ext cx="76144" cy="27221"/>
              </a:xfrm>
              <a:custGeom>
                <a:rect b="b" l="l" r="r" t="t"/>
                <a:pathLst>
                  <a:path extrusionOk="0" h="365" w="1021">
                    <a:moveTo>
                      <a:pt x="17" y="0"/>
                    </a:moveTo>
                    <a:lnTo>
                      <a:pt x="1" y="217"/>
                    </a:lnTo>
                    <a:cubicBezTo>
                      <a:pt x="7" y="217"/>
                      <a:pt x="520" y="254"/>
                      <a:pt x="970" y="364"/>
                    </a:cubicBezTo>
                    <a:lnTo>
                      <a:pt x="1020" y="154"/>
                    </a:lnTo>
                    <a:cubicBezTo>
                      <a:pt x="553" y="40"/>
                      <a:pt x="37" y="4"/>
                      <a:pt x="17"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7"/>
              <p:cNvSpPr/>
              <p:nvPr/>
            </p:nvSpPr>
            <p:spPr>
              <a:xfrm>
                <a:off x="7740775" y="1655539"/>
                <a:ext cx="942809" cy="948551"/>
              </a:xfrm>
              <a:custGeom>
                <a:rect b="b" l="l" r="r" t="t"/>
                <a:pathLst>
                  <a:path extrusionOk="0" h="12719" w="12642">
                    <a:moveTo>
                      <a:pt x="4120" y="1"/>
                    </a:moveTo>
                    <a:lnTo>
                      <a:pt x="4456" y="1517"/>
                    </a:lnTo>
                    <a:lnTo>
                      <a:pt x="5993" y="7765"/>
                    </a:lnTo>
                    <a:lnTo>
                      <a:pt x="5993" y="7765"/>
                    </a:lnTo>
                    <a:lnTo>
                      <a:pt x="1231" y="7156"/>
                    </a:lnTo>
                    <a:lnTo>
                      <a:pt x="1" y="10495"/>
                    </a:lnTo>
                    <a:cubicBezTo>
                      <a:pt x="1" y="10495"/>
                      <a:pt x="3057" y="12718"/>
                      <a:pt x="6330" y="12718"/>
                    </a:cubicBezTo>
                    <a:cubicBezTo>
                      <a:pt x="6869" y="12718"/>
                      <a:pt x="7414" y="12658"/>
                      <a:pt x="7952" y="12517"/>
                    </a:cubicBezTo>
                    <a:cubicBezTo>
                      <a:pt x="8175" y="12457"/>
                      <a:pt x="8395" y="12381"/>
                      <a:pt x="8618" y="12284"/>
                    </a:cubicBezTo>
                    <a:cubicBezTo>
                      <a:pt x="12641" y="10528"/>
                      <a:pt x="9175" y="2130"/>
                      <a:pt x="8485" y="1640"/>
                    </a:cubicBezTo>
                    <a:cubicBezTo>
                      <a:pt x="8098" y="1367"/>
                      <a:pt x="6246" y="870"/>
                      <a:pt x="5079" y="578"/>
                    </a:cubicBezTo>
                    <a:cubicBezTo>
                      <a:pt x="4520" y="434"/>
                      <a:pt x="4120" y="1"/>
                      <a:pt x="41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7"/>
              <p:cNvSpPr/>
              <p:nvPr/>
            </p:nvSpPr>
            <p:spPr>
              <a:xfrm>
                <a:off x="7662991" y="1696332"/>
                <a:ext cx="504069" cy="362148"/>
              </a:xfrm>
              <a:custGeom>
                <a:rect b="b" l="l" r="r" t="t"/>
                <a:pathLst>
                  <a:path extrusionOk="0" h="4856" w="6759">
                    <a:moveTo>
                      <a:pt x="6226" y="0"/>
                    </a:moveTo>
                    <a:lnTo>
                      <a:pt x="6019" y="57"/>
                    </a:lnTo>
                    <a:lnTo>
                      <a:pt x="6526" y="1880"/>
                    </a:lnTo>
                    <a:lnTo>
                      <a:pt x="4916" y="2687"/>
                    </a:lnTo>
                    <a:lnTo>
                      <a:pt x="4890" y="2859"/>
                    </a:lnTo>
                    <a:lnTo>
                      <a:pt x="5422" y="3366"/>
                    </a:lnTo>
                    <a:lnTo>
                      <a:pt x="2994" y="4636"/>
                    </a:lnTo>
                    <a:lnTo>
                      <a:pt x="951" y="3276"/>
                    </a:lnTo>
                    <a:lnTo>
                      <a:pt x="1524" y="2759"/>
                    </a:lnTo>
                    <a:lnTo>
                      <a:pt x="1514" y="2593"/>
                    </a:lnTo>
                    <a:lnTo>
                      <a:pt x="234" y="1696"/>
                    </a:lnTo>
                    <a:lnTo>
                      <a:pt x="937" y="174"/>
                    </a:lnTo>
                    <a:lnTo>
                      <a:pt x="744" y="83"/>
                    </a:lnTo>
                    <a:lnTo>
                      <a:pt x="1" y="1690"/>
                    </a:lnTo>
                    <a:lnTo>
                      <a:pt x="38" y="1823"/>
                    </a:lnTo>
                    <a:lnTo>
                      <a:pt x="1277" y="2693"/>
                    </a:lnTo>
                    <a:lnTo>
                      <a:pt x="704" y="3210"/>
                    </a:lnTo>
                    <a:lnTo>
                      <a:pt x="714" y="3379"/>
                    </a:lnTo>
                    <a:lnTo>
                      <a:pt x="2930" y="4849"/>
                    </a:lnTo>
                    <a:lnTo>
                      <a:pt x="3037" y="4856"/>
                    </a:lnTo>
                    <a:lnTo>
                      <a:pt x="5656" y="3486"/>
                    </a:lnTo>
                    <a:lnTo>
                      <a:pt x="5682" y="3313"/>
                    </a:lnTo>
                    <a:lnTo>
                      <a:pt x="5150" y="2810"/>
                    </a:lnTo>
                    <a:lnTo>
                      <a:pt x="6702" y="2033"/>
                    </a:lnTo>
                    <a:lnTo>
                      <a:pt x="6759" y="1910"/>
                    </a:lnTo>
                    <a:lnTo>
                      <a:pt x="6226"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7"/>
              <p:cNvSpPr/>
              <p:nvPr/>
            </p:nvSpPr>
            <p:spPr>
              <a:xfrm>
                <a:off x="7725636" y="1655539"/>
                <a:ext cx="393993" cy="396529"/>
              </a:xfrm>
              <a:custGeom>
                <a:rect b="b" l="l" r="r" t="t"/>
                <a:pathLst>
                  <a:path extrusionOk="0" h="5317" w="5283">
                    <a:moveTo>
                      <a:pt x="4323" y="1"/>
                    </a:moveTo>
                    <a:lnTo>
                      <a:pt x="2300" y="2350"/>
                    </a:lnTo>
                    <a:lnTo>
                      <a:pt x="897" y="84"/>
                    </a:lnTo>
                    <a:cubicBezTo>
                      <a:pt x="897" y="84"/>
                      <a:pt x="517" y="521"/>
                      <a:pt x="1" y="678"/>
                    </a:cubicBezTo>
                    <a:lnTo>
                      <a:pt x="2140" y="5316"/>
                    </a:lnTo>
                    <a:lnTo>
                      <a:pt x="4659" y="1517"/>
                    </a:lnTo>
                    <a:lnTo>
                      <a:pt x="4766" y="1354"/>
                    </a:lnTo>
                    <a:lnTo>
                      <a:pt x="5282" y="578"/>
                    </a:lnTo>
                    <a:cubicBezTo>
                      <a:pt x="4722" y="434"/>
                      <a:pt x="4323" y="1"/>
                      <a:pt x="4323" y="1"/>
                    </a:cubicBezTo>
                    <a:close/>
                  </a:path>
                </a:pathLst>
              </a:custGeom>
              <a:solidFill>
                <a:srgbClr val="8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7"/>
              <p:cNvSpPr/>
              <p:nvPr/>
            </p:nvSpPr>
            <p:spPr>
              <a:xfrm>
                <a:off x="7845183" y="1824753"/>
                <a:ext cx="105229" cy="83601"/>
              </a:xfrm>
              <a:custGeom>
                <a:rect b="b" l="l" r="r" t="t"/>
                <a:pathLst>
                  <a:path extrusionOk="0" h="1121" w="1411">
                    <a:moveTo>
                      <a:pt x="627" y="1"/>
                    </a:moveTo>
                    <a:lnTo>
                      <a:pt x="0" y="897"/>
                    </a:lnTo>
                    <a:lnTo>
                      <a:pt x="177" y="1021"/>
                    </a:lnTo>
                    <a:lnTo>
                      <a:pt x="707" y="261"/>
                    </a:lnTo>
                    <a:lnTo>
                      <a:pt x="1224" y="1121"/>
                    </a:lnTo>
                    <a:lnTo>
                      <a:pt x="1410" y="1008"/>
                    </a:lnTo>
                    <a:lnTo>
                      <a:pt x="807" y="8"/>
                    </a:lnTo>
                    <a:lnTo>
                      <a:pt x="627"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7"/>
              <p:cNvSpPr/>
              <p:nvPr/>
            </p:nvSpPr>
            <p:spPr>
              <a:xfrm>
                <a:off x="7843691" y="2200844"/>
                <a:ext cx="103737" cy="306961"/>
              </a:xfrm>
              <a:custGeom>
                <a:rect b="b" l="l" r="r" t="t"/>
                <a:pathLst>
                  <a:path extrusionOk="0" h="4116" w="1391">
                    <a:moveTo>
                      <a:pt x="1180" y="0"/>
                    </a:moveTo>
                    <a:lnTo>
                      <a:pt x="0" y="4055"/>
                    </a:lnTo>
                    <a:lnTo>
                      <a:pt x="207" y="4115"/>
                    </a:lnTo>
                    <a:lnTo>
                      <a:pt x="1390" y="60"/>
                    </a:lnTo>
                    <a:lnTo>
                      <a:pt x="1180"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7"/>
              <p:cNvSpPr/>
              <p:nvPr/>
            </p:nvSpPr>
            <p:spPr>
              <a:xfrm>
                <a:off x="7720192" y="1072050"/>
                <a:ext cx="299802" cy="245360"/>
              </a:xfrm>
              <a:custGeom>
                <a:rect b="b" l="l" r="r" t="t"/>
                <a:pathLst>
                  <a:path extrusionOk="0" h="3290" w="4020">
                    <a:moveTo>
                      <a:pt x="1451" y="1"/>
                    </a:moveTo>
                    <a:cubicBezTo>
                      <a:pt x="850" y="1"/>
                      <a:pt x="366" y="322"/>
                      <a:pt x="1" y="817"/>
                    </a:cubicBezTo>
                    <a:cubicBezTo>
                      <a:pt x="436" y="978"/>
                      <a:pt x="900" y="1059"/>
                      <a:pt x="1365" y="1059"/>
                    </a:cubicBezTo>
                    <a:cubicBezTo>
                      <a:pt x="1814" y="1059"/>
                      <a:pt x="2264" y="983"/>
                      <a:pt x="2686" y="830"/>
                    </a:cubicBezTo>
                    <a:cubicBezTo>
                      <a:pt x="2820" y="1740"/>
                      <a:pt x="3283" y="2623"/>
                      <a:pt x="3936" y="3289"/>
                    </a:cubicBezTo>
                    <a:lnTo>
                      <a:pt x="3949" y="3256"/>
                    </a:lnTo>
                    <a:lnTo>
                      <a:pt x="4016" y="3113"/>
                    </a:lnTo>
                    <a:lnTo>
                      <a:pt x="4016" y="3026"/>
                    </a:lnTo>
                    <a:lnTo>
                      <a:pt x="4016" y="2996"/>
                    </a:lnTo>
                    <a:cubicBezTo>
                      <a:pt x="4020" y="2670"/>
                      <a:pt x="3969" y="1730"/>
                      <a:pt x="3446" y="990"/>
                    </a:cubicBezTo>
                    <a:cubicBezTo>
                      <a:pt x="3086" y="481"/>
                      <a:pt x="2503" y="61"/>
                      <a:pt x="1556" y="4"/>
                    </a:cubicBezTo>
                    <a:cubicBezTo>
                      <a:pt x="1521" y="2"/>
                      <a:pt x="1486" y="1"/>
                      <a:pt x="145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7"/>
              <p:cNvSpPr/>
              <p:nvPr/>
            </p:nvSpPr>
            <p:spPr>
              <a:xfrm>
                <a:off x="7956526" y="1278404"/>
                <a:ext cx="111419" cy="140728"/>
              </a:xfrm>
              <a:custGeom>
                <a:rect b="b" l="l" r="r" t="t"/>
                <a:pathLst>
                  <a:path extrusionOk="0" h="1887" w="1494">
                    <a:moveTo>
                      <a:pt x="648" y="1"/>
                    </a:moveTo>
                    <a:cubicBezTo>
                      <a:pt x="477" y="1"/>
                      <a:pt x="303" y="77"/>
                      <a:pt x="207" y="216"/>
                    </a:cubicBezTo>
                    <a:lnTo>
                      <a:pt x="0" y="1782"/>
                    </a:lnTo>
                    <a:cubicBezTo>
                      <a:pt x="135" y="1853"/>
                      <a:pt x="286" y="1886"/>
                      <a:pt x="437" y="1886"/>
                    </a:cubicBezTo>
                    <a:cubicBezTo>
                      <a:pt x="729" y="1886"/>
                      <a:pt x="1024" y="1762"/>
                      <a:pt x="1211" y="1536"/>
                    </a:cubicBezTo>
                    <a:cubicBezTo>
                      <a:pt x="1494" y="1189"/>
                      <a:pt x="1494" y="646"/>
                      <a:pt x="1214" y="299"/>
                    </a:cubicBezTo>
                    <a:cubicBezTo>
                      <a:pt x="1091" y="146"/>
                      <a:pt x="917" y="29"/>
                      <a:pt x="723" y="6"/>
                    </a:cubicBezTo>
                    <a:cubicBezTo>
                      <a:pt x="699" y="2"/>
                      <a:pt x="673" y="1"/>
                      <a:pt x="648" y="1"/>
                    </a:cubicBezTo>
                    <a:close/>
                  </a:path>
                </a:pathLst>
              </a:custGeom>
              <a:solidFill>
                <a:srgbClr val="9E61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7"/>
              <p:cNvSpPr/>
              <p:nvPr/>
            </p:nvSpPr>
            <p:spPr>
              <a:xfrm>
                <a:off x="7997767" y="1311143"/>
                <a:ext cx="42360" cy="66374"/>
              </a:xfrm>
              <a:custGeom>
                <a:rect b="b" l="l" r="r" t="t"/>
                <a:pathLst>
                  <a:path extrusionOk="0" h="890" w="568">
                    <a:moveTo>
                      <a:pt x="167" y="0"/>
                    </a:moveTo>
                    <a:lnTo>
                      <a:pt x="27" y="137"/>
                    </a:lnTo>
                    <a:cubicBezTo>
                      <a:pt x="110" y="347"/>
                      <a:pt x="101" y="594"/>
                      <a:pt x="1" y="794"/>
                    </a:cubicBezTo>
                    <a:lnTo>
                      <a:pt x="194" y="890"/>
                    </a:lnTo>
                    <a:cubicBezTo>
                      <a:pt x="284" y="703"/>
                      <a:pt x="318" y="490"/>
                      <a:pt x="287" y="283"/>
                    </a:cubicBezTo>
                    <a:lnTo>
                      <a:pt x="287" y="283"/>
                    </a:lnTo>
                    <a:lnTo>
                      <a:pt x="481" y="370"/>
                    </a:lnTo>
                    <a:lnTo>
                      <a:pt x="567" y="174"/>
                    </a:lnTo>
                    <a:lnTo>
                      <a:pt x="167"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7"/>
              <p:cNvSpPr/>
              <p:nvPr/>
            </p:nvSpPr>
            <p:spPr>
              <a:xfrm>
                <a:off x="7750246" y="2391910"/>
                <a:ext cx="121636" cy="58021"/>
              </a:xfrm>
              <a:custGeom>
                <a:rect b="b" l="l" r="r" t="t"/>
                <a:pathLst>
                  <a:path extrusionOk="0" h="778" w="1631">
                    <a:moveTo>
                      <a:pt x="74" y="1"/>
                    </a:moveTo>
                    <a:lnTo>
                      <a:pt x="1" y="204"/>
                    </a:lnTo>
                    <a:lnTo>
                      <a:pt x="1553" y="777"/>
                    </a:lnTo>
                    <a:lnTo>
                      <a:pt x="1630" y="578"/>
                    </a:lnTo>
                    <a:lnTo>
                      <a:pt x="74"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7"/>
              <p:cNvSpPr/>
              <p:nvPr/>
            </p:nvSpPr>
            <p:spPr>
              <a:xfrm>
                <a:off x="8181078" y="3156332"/>
                <a:ext cx="640994" cy="785674"/>
              </a:xfrm>
              <a:custGeom>
                <a:rect b="b" l="l" r="r" t="t"/>
                <a:pathLst>
                  <a:path extrusionOk="0" h="10535" w="8595">
                    <a:moveTo>
                      <a:pt x="8401" y="0"/>
                    </a:moveTo>
                    <a:cubicBezTo>
                      <a:pt x="6031" y="490"/>
                      <a:pt x="3849" y="1826"/>
                      <a:pt x="2336" y="3713"/>
                    </a:cubicBezTo>
                    <a:cubicBezTo>
                      <a:pt x="826" y="5599"/>
                      <a:pt x="0" y="8118"/>
                      <a:pt x="40" y="10534"/>
                    </a:cubicBezTo>
                    <a:lnTo>
                      <a:pt x="2389" y="10534"/>
                    </a:lnTo>
                    <a:cubicBezTo>
                      <a:pt x="4069" y="9651"/>
                      <a:pt x="6018" y="7788"/>
                      <a:pt x="7011" y="6092"/>
                    </a:cubicBezTo>
                    <a:lnTo>
                      <a:pt x="5442" y="5945"/>
                    </a:lnTo>
                    <a:lnTo>
                      <a:pt x="7464" y="5209"/>
                    </a:lnTo>
                    <a:cubicBezTo>
                      <a:pt x="8207" y="3589"/>
                      <a:pt x="8594" y="1763"/>
                      <a:pt x="8401" y="0"/>
                    </a:cubicBezTo>
                    <a:close/>
                  </a:path>
                </a:pathLst>
              </a:custGeom>
              <a:solidFill>
                <a:srgbClr val="AAD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7"/>
              <p:cNvSpPr/>
              <p:nvPr/>
            </p:nvSpPr>
            <p:spPr>
              <a:xfrm>
                <a:off x="7957348" y="2727889"/>
                <a:ext cx="496910" cy="1214122"/>
              </a:xfrm>
              <a:custGeom>
                <a:rect b="b" l="l" r="r" t="t"/>
                <a:pathLst>
                  <a:path extrusionOk="0" h="16280" w="6663">
                    <a:moveTo>
                      <a:pt x="5786" y="1"/>
                    </a:moveTo>
                    <a:cubicBezTo>
                      <a:pt x="4009" y="1240"/>
                      <a:pt x="2567" y="2940"/>
                      <a:pt x="1607" y="4875"/>
                    </a:cubicBezTo>
                    <a:lnTo>
                      <a:pt x="2400" y="7838"/>
                    </a:lnTo>
                    <a:lnTo>
                      <a:pt x="1033" y="6222"/>
                    </a:lnTo>
                    <a:cubicBezTo>
                      <a:pt x="961" y="6425"/>
                      <a:pt x="894" y="6632"/>
                      <a:pt x="830" y="6842"/>
                    </a:cubicBezTo>
                    <a:cubicBezTo>
                      <a:pt x="1" y="9588"/>
                      <a:pt x="127" y="13610"/>
                      <a:pt x="1177" y="16279"/>
                    </a:cubicBezTo>
                    <a:lnTo>
                      <a:pt x="3740" y="16279"/>
                    </a:lnTo>
                    <a:cubicBezTo>
                      <a:pt x="5703" y="13190"/>
                      <a:pt x="6662" y="9211"/>
                      <a:pt x="6596" y="5355"/>
                    </a:cubicBezTo>
                    <a:lnTo>
                      <a:pt x="6596" y="5355"/>
                    </a:lnTo>
                    <a:lnTo>
                      <a:pt x="5063" y="5832"/>
                    </a:lnTo>
                    <a:lnTo>
                      <a:pt x="6559" y="4455"/>
                    </a:lnTo>
                    <a:cubicBezTo>
                      <a:pt x="6469" y="2916"/>
                      <a:pt x="6212" y="1410"/>
                      <a:pt x="5786" y="1"/>
                    </a:cubicBezTo>
                    <a:close/>
                  </a:path>
                </a:pathLst>
              </a:custGeom>
              <a:solidFill>
                <a:srgbClr val="CB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7"/>
              <p:cNvSpPr/>
              <p:nvPr/>
            </p:nvSpPr>
            <p:spPr>
              <a:xfrm>
                <a:off x="8081891" y="3039769"/>
                <a:ext cx="220526" cy="902910"/>
              </a:xfrm>
              <a:custGeom>
                <a:rect b="b" l="l" r="r" t="t"/>
                <a:pathLst>
                  <a:path extrusionOk="0" h="12107" w="2957">
                    <a:moveTo>
                      <a:pt x="2746" y="1"/>
                    </a:moveTo>
                    <a:lnTo>
                      <a:pt x="0" y="12060"/>
                    </a:lnTo>
                    <a:lnTo>
                      <a:pt x="210" y="12107"/>
                    </a:lnTo>
                    <a:lnTo>
                      <a:pt x="2956" y="47"/>
                    </a:lnTo>
                    <a:lnTo>
                      <a:pt x="2746"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7"/>
              <p:cNvSpPr/>
              <p:nvPr/>
            </p:nvSpPr>
            <p:spPr>
              <a:xfrm>
                <a:off x="7602287" y="2903070"/>
                <a:ext cx="564403" cy="1038939"/>
              </a:xfrm>
              <a:custGeom>
                <a:rect b="b" l="l" r="r" t="t"/>
                <a:pathLst>
                  <a:path extrusionOk="0" h="13931" w="7568">
                    <a:moveTo>
                      <a:pt x="1116" y="1"/>
                    </a:moveTo>
                    <a:cubicBezTo>
                      <a:pt x="167" y="2383"/>
                      <a:pt x="0" y="5076"/>
                      <a:pt x="653" y="7555"/>
                    </a:cubicBezTo>
                    <a:cubicBezTo>
                      <a:pt x="690" y="7698"/>
                      <a:pt x="730" y="7838"/>
                      <a:pt x="770" y="7978"/>
                    </a:cubicBezTo>
                    <a:lnTo>
                      <a:pt x="3006" y="9268"/>
                    </a:lnTo>
                    <a:lnTo>
                      <a:pt x="1180" y="9118"/>
                    </a:lnTo>
                    <a:lnTo>
                      <a:pt x="1180" y="9118"/>
                    </a:lnTo>
                    <a:cubicBezTo>
                      <a:pt x="1956" y="10984"/>
                      <a:pt x="3195" y="12667"/>
                      <a:pt x="4768" y="13930"/>
                    </a:cubicBezTo>
                    <a:lnTo>
                      <a:pt x="7568" y="13930"/>
                    </a:lnTo>
                    <a:cubicBezTo>
                      <a:pt x="7301" y="9041"/>
                      <a:pt x="4842" y="3183"/>
                      <a:pt x="1116" y="1"/>
                    </a:cubicBezTo>
                    <a:close/>
                  </a:path>
                </a:pathLst>
              </a:custGeom>
              <a:solidFill>
                <a:srgbClr val="DF8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7"/>
              <p:cNvSpPr/>
              <p:nvPr/>
            </p:nvSpPr>
            <p:spPr>
              <a:xfrm>
                <a:off x="7753082" y="3166773"/>
                <a:ext cx="352230" cy="777396"/>
              </a:xfrm>
              <a:custGeom>
                <a:rect b="b" l="l" r="r" t="t"/>
                <a:pathLst>
                  <a:path extrusionOk="0" h="10424" w="4723">
                    <a:moveTo>
                      <a:pt x="201" y="0"/>
                    </a:moveTo>
                    <a:lnTo>
                      <a:pt x="1" y="87"/>
                    </a:lnTo>
                    <a:lnTo>
                      <a:pt x="4523" y="10424"/>
                    </a:lnTo>
                    <a:lnTo>
                      <a:pt x="4723" y="10337"/>
                    </a:lnTo>
                    <a:lnTo>
                      <a:pt x="201"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7"/>
              <p:cNvSpPr/>
              <p:nvPr/>
            </p:nvSpPr>
            <p:spPr>
              <a:xfrm>
                <a:off x="7780150" y="3869600"/>
                <a:ext cx="734930" cy="813568"/>
              </a:xfrm>
              <a:custGeom>
                <a:rect b="b" l="l" r="r" t="t"/>
                <a:pathLst>
                  <a:path extrusionOk="0" h="8349" w="7542">
                    <a:moveTo>
                      <a:pt x="0" y="1"/>
                    </a:moveTo>
                    <a:lnTo>
                      <a:pt x="630" y="6883"/>
                    </a:lnTo>
                    <a:cubicBezTo>
                      <a:pt x="707" y="7712"/>
                      <a:pt x="1403" y="8349"/>
                      <a:pt x="2236" y="8349"/>
                    </a:cubicBezTo>
                    <a:lnTo>
                      <a:pt x="5302" y="8349"/>
                    </a:lnTo>
                    <a:cubicBezTo>
                      <a:pt x="6135" y="8349"/>
                      <a:pt x="6832" y="7712"/>
                      <a:pt x="6908" y="6883"/>
                    </a:cubicBezTo>
                    <a:lnTo>
                      <a:pt x="7541" y="1"/>
                    </a:lnTo>
                    <a:close/>
                  </a:path>
                </a:pathLst>
              </a:custGeom>
              <a:solidFill>
                <a:srgbClr val="DD90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1" name="Google Shape;511;p37"/>
          <p:cNvSpPr txBox="1"/>
          <p:nvPr>
            <p:ph type="ctrTitle"/>
          </p:nvPr>
        </p:nvSpPr>
        <p:spPr>
          <a:xfrm>
            <a:off x="1145775" y="1680600"/>
            <a:ext cx="4655400" cy="136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Needfinding</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15" name="Shape 515"/>
        <p:cNvGrpSpPr/>
        <p:nvPr/>
      </p:nvGrpSpPr>
      <p:grpSpPr>
        <a:xfrm>
          <a:off x="0" y="0"/>
          <a:ext cx="0" cy="0"/>
          <a:chOff x="0" y="0"/>
          <a:chExt cx="0" cy="0"/>
        </a:xfrm>
      </p:grpSpPr>
      <p:sp>
        <p:nvSpPr>
          <p:cNvPr id="516" name="Google Shape;516;p38"/>
          <p:cNvSpPr txBox="1"/>
          <p:nvPr>
            <p:ph type="title"/>
          </p:nvPr>
        </p:nvSpPr>
        <p:spPr>
          <a:xfrm>
            <a:off x="590325" y="2202300"/>
            <a:ext cx="1584000" cy="67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000">
                <a:solidFill>
                  <a:srgbClr val="FFFFFF"/>
                </a:solidFill>
              </a:rPr>
              <a:t>GOALS</a:t>
            </a:r>
            <a:endParaRPr b="0" sz="2000">
              <a:solidFill>
                <a:srgbClr val="FFFFFF"/>
              </a:solidFill>
            </a:endParaRPr>
          </a:p>
        </p:txBody>
      </p:sp>
      <p:sp>
        <p:nvSpPr>
          <p:cNvPr id="517" name="Google Shape;517;p38"/>
          <p:cNvSpPr/>
          <p:nvPr/>
        </p:nvSpPr>
        <p:spPr>
          <a:xfrm>
            <a:off x="560451" y="4333475"/>
            <a:ext cx="1192500" cy="151200"/>
          </a:xfrm>
          <a:prstGeom prst="ellipse">
            <a:avLst/>
          </a:prstGeom>
          <a:solidFill>
            <a:srgbClr val="F3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8"/>
          <p:cNvSpPr txBox="1"/>
          <p:nvPr/>
        </p:nvSpPr>
        <p:spPr>
          <a:xfrm>
            <a:off x="3974925" y="1161850"/>
            <a:ext cx="4357500" cy="27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Anaheim"/>
                <a:ea typeface="Anaheim"/>
                <a:cs typeface="Anaheim"/>
                <a:sym typeface="Anaheim"/>
              </a:rPr>
              <a:t>i</a:t>
            </a:r>
            <a:r>
              <a:rPr lang="es" sz="1800">
                <a:latin typeface="Anaheim"/>
                <a:ea typeface="Anaheim"/>
                <a:cs typeface="Anaheim"/>
                <a:sym typeface="Anaheim"/>
              </a:rPr>
              <a:t>dentify pain points</a:t>
            </a:r>
            <a:endParaRPr sz="1800">
              <a:latin typeface="Anaheim"/>
              <a:ea typeface="Anaheim"/>
              <a:cs typeface="Anaheim"/>
              <a:sym typeface="Anaheim"/>
            </a:endParaRPr>
          </a:p>
          <a:p>
            <a:pPr indent="0" lvl="0" marL="0" rtl="0" algn="l">
              <a:spcBef>
                <a:spcPts val="0"/>
              </a:spcBef>
              <a:spcAft>
                <a:spcPts val="0"/>
              </a:spcAft>
              <a:buNone/>
            </a:pPr>
            <a:r>
              <a:t/>
            </a:r>
            <a:endParaRPr sz="1800">
              <a:latin typeface="Anaheim"/>
              <a:ea typeface="Anaheim"/>
              <a:cs typeface="Anaheim"/>
              <a:sym typeface="Anaheim"/>
            </a:endParaRPr>
          </a:p>
          <a:p>
            <a:pPr indent="0" lvl="0" marL="0" rtl="0" algn="l">
              <a:spcBef>
                <a:spcPts val="0"/>
              </a:spcBef>
              <a:spcAft>
                <a:spcPts val="0"/>
              </a:spcAft>
              <a:buNone/>
            </a:pPr>
            <a:r>
              <a:t/>
            </a:r>
            <a:endParaRPr sz="1800">
              <a:latin typeface="Anaheim"/>
              <a:ea typeface="Anaheim"/>
              <a:cs typeface="Anaheim"/>
              <a:sym typeface="Anaheim"/>
            </a:endParaRPr>
          </a:p>
          <a:p>
            <a:pPr indent="0" lvl="0" marL="0" rtl="0" algn="l">
              <a:spcBef>
                <a:spcPts val="0"/>
              </a:spcBef>
              <a:spcAft>
                <a:spcPts val="0"/>
              </a:spcAft>
              <a:buNone/>
            </a:pPr>
            <a:r>
              <a:t/>
            </a:r>
            <a:endParaRPr sz="1800">
              <a:latin typeface="Anaheim"/>
              <a:ea typeface="Anaheim"/>
              <a:cs typeface="Anaheim"/>
              <a:sym typeface="Anaheim"/>
            </a:endParaRPr>
          </a:p>
          <a:p>
            <a:pPr indent="0" lvl="0" marL="0" rtl="0" algn="l">
              <a:spcBef>
                <a:spcPts val="0"/>
              </a:spcBef>
              <a:spcAft>
                <a:spcPts val="0"/>
              </a:spcAft>
              <a:buNone/>
            </a:pPr>
            <a:r>
              <a:rPr lang="es" sz="1800">
                <a:latin typeface="Anaheim"/>
                <a:ea typeface="Anaheim"/>
                <a:cs typeface="Anaheim"/>
                <a:sym typeface="Anaheim"/>
              </a:rPr>
              <a:t>explore current “solutions” </a:t>
            </a:r>
            <a:endParaRPr sz="1800">
              <a:latin typeface="Anaheim"/>
              <a:ea typeface="Anaheim"/>
              <a:cs typeface="Anaheim"/>
              <a:sym typeface="Anaheim"/>
            </a:endParaRPr>
          </a:p>
          <a:p>
            <a:pPr indent="0" lvl="0" marL="457200" rtl="0" algn="l">
              <a:spcBef>
                <a:spcPts val="0"/>
              </a:spcBef>
              <a:spcAft>
                <a:spcPts val="0"/>
              </a:spcAft>
              <a:buNone/>
            </a:pPr>
            <a:r>
              <a:t/>
            </a:r>
            <a:endParaRPr sz="1800">
              <a:latin typeface="Anaheim"/>
              <a:ea typeface="Anaheim"/>
              <a:cs typeface="Anaheim"/>
              <a:sym typeface="Anaheim"/>
            </a:endParaRPr>
          </a:p>
          <a:p>
            <a:pPr indent="0" lvl="0" marL="0" rtl="0" algn="l">
              <a:spcBef>
                <a:spcPts val="0"/>
              </a:spcBef>
              <a:spcAft>
                <a:spcPts val="0"/>
              </a:spcAft>
              <a:buNone/>
            </a:pPr>
            <a:r>
              <a:t/>
            </a:r>
            <a:endParaRPr sz="1800">
              <a:latin typeface="Anaheim"/>
              <a:ea typeface="Anaheim"/>
              <a:cs typeface="Anaheim"/>
              <a:sym typeface="Anaheim"/>
            </a:endParaRPr>
          </a:p>
          <a:p>
            <a:pPr indent="0" lvl="0" marL="0" rtl="0" algn="l">
              <a:spcBef>
                <a:spcPts val="0"/>
              </a:spcBef>
              <a:spcAft>
                <a:spcPts val="0"/>
              </a:spcAft>
              <a:buNone/>
            </a:pPr>
            <a:r>
              <a:t/>
            </a:r>
            <a:endParaRPr sz="1800">
              <a:latin typeface="Anaheim"/>
              <a:ea typeface="Anaheim"/>
              <a:cs typeface="Anaheim"/>
              <a:sym typeface="Anaheim"/>
            </a:endParaRPr>
          </a:p>
          <a:p>
            <a:pPr indent="0" lvl="0" marL="0" rtl="0" algn="l">
              <a:spcBef>
                <a:spcPts val="0"/>
              </a:spcBef>
              <a:spcAft>
                <a:spcPts val="0"/>
              </a:spcAft>
              <a:buNone/>
            </a:pPr>
            <a:r>
              <a:rPr lang="es" sz="1800">
                <a:latin typeface="Anaheim"/>
                <a:ea typeface="Anaheim"/>
                <a:cs typeface="Anaheim"/>
                <a:sym typeface="Anaheim"/>
              </a:rPr>
              <a:t>define engagement with health insurance</a:t>
            </a:r>
            <a:endParaRPr sz="1800">
              <a:latin typeface="Anaheim"/>
              <a:ea typeface="Anaheim"/>
              <a:cs typeface="Anaheim"/>
              <a:sym typeface="Anaheim"/>
            </a:endParaRPr>
          </a:p>
          <a:p>
            <a:pPr indent="0" lvl="0" marL="0" rtl="0" algn="ctr">
              <a:spcBef>
                <a:spcPts val="0"/>
              </a:spcBef>
              <a:spcAft>
                <a:spcPts val="0"/>
              </a:spcAft>
              <a:buNone/>
            </a:pPr>
            <a:r>
              <a:t/>
            </a:r>
            <a:endParaRPr>
              <a:solidFill>
                <a:srgbClr val="FFFFFF"/>
              </a:solidFill>
              <a:latin typeface="Anaheim"/>
              <a:ea typeface="Anaheim"/>
              <a:cs typeface="Anaheim"/>
              <a:sym typeface="Anaheim"/>
            </a:endParaRPr>
          </a:p>
        </p:txBody>
      </p:sp>
      <p:pic>
        <p:nvPicPr>
          <p:cNvPr id="519" name="Google Shape;519;p38"/>
          <p:cNvPicPr preferRelativeResize="0"/>
          <p:nvPr/>
        </p:nvPicPr>
        <p:blipFill>
          <a:blip r:embed="rId3">
            <a:alphaModFix/>
          </a:blip>
          <a:stretch>
            <a:fillRect/>
          </a:stretch>
        </p:blipFill>
        <p:spPr>
          <a:xfrm>
            <a:off x="3299825" y="3390850"/>
            <a:ext cx="472700" cy="472700"/>
          </a:xfrm>
          <a:prstGeom prst="rect">
            <a:avLst/>
          </a:prstGeom>
          <a:noFill/>
          <a:ln>
            <a:noFill/>
          </a:ln>
        </p:spPr>
      </p:pic>
      <p:grpSp>
        <p:nvGrpSpPr>
          <p:cNvPr id="520" name="Google Shape;520;p38"/>
          <p:cNvGrpSpPr/>
          <p:nvPr/>
        </p:nvGrpSpPr>
        <p:grpSpPr>
          <a:xfrm>
            <a:off x="3364288" y="1241408"/>
            <a:ext cx="343791" cy="334236"/>
            <a:chOff x="-26585200" y="2710400"/>
            <a:chExt cx="304025" cy="295575"/>
          </a:xfrm>
        </p:grpSpPr>
        <p:sp>
          <p:nvSpPr>
            <p:cNvPr id="521" name="Google Shape;521;p38"/>
            <p:cNvSpPr/>
            <p:nvPr/>
          </p:nvSpPr>
          <p:spPr>
            <a:xfrm>
              <a:off x="-26585200" y="2710400"/>
              <a:ext cx="304025" cy="295575"/>
            </a:xfrm>
            <a:custGeom>
              <a:rect b="b" l="l" r="r" t="t"/>
              <a:pathLst>
                <a:path extrusionOk="0" h="11823" w="12161">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8"/>
            <p:cNvSpPr/>
            <p:nvPr/>
          </p:nvSpPr>
          <p:spPr>
            <a:xfrm>
              <a:off x="-26495425" y="2801375"/>
              <a:ext cx="118175" cy="113250"/>
            </a:xfrm>
            <a:custGeom>
              <a:rect b="b" l="l" r="r" t="t"/>
              <a:pathLst>
                <a:path extrusionOk="0" h="4530" w="4727">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8"/>
            <p:cNvSpPr/>
            <p:nvPr/>
          </p:nvSpPr>
          <p:spPr>
            <a:xfrm>
              <a:off x="-26375700" y="29563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8"/>
            <p:cNvSpPr/>
            <p:nvPr/>
          </p:nvSpPr>
          <p:spPr>
            <a:xfrm>
              <a:off x="-26339475" y="2920100"/>
              <a:ext cx="18150" cy="18150"/>
            </a:xfrm>
            <a:custGeom>
              <a:rect b="b" l="l" r="r" t="t"/>
              <a:pathLst>
                <a:path extrusionOk="0" h="726" w="726">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8"/>
            <p:cNvSpPr/>
            <p:nvPr/>
          </p:nvSpPr>
          <p:spPr>
            <a:xfrm>
              <a:off x="-26363900" y="2895675"/>
              <a:ext cx="17350" cy="17375"/>
            </a:xfrm>
            <a:custGeom>
              <a:rect b="b" l="l" r="r" t="t"/>
              <a:pathLst>
                <a:path extrusionOk="0" h="695" w="694">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8"/>
            <p:cNvSpPr/>
            <p:nvPr/>
          </p:nvSpPr>
          <p:spPr>
            <a:xfrm>
              <a:off x="-26369400" y="29256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8"/>
            <p:cNvSpPr/>
            <p:nvPr/>
          </p:nvSpPr>
          <p:spPr>
            <a:xfrm>
              <a:off x="-26400125" y="2932125"/>
              <a:ext cx="17350" cy="17150"/>
            </a:xfrm>
            <a:custGeom>
              <a:rect b="b" l="l" r="r" t="t"/>
              <a:pathLst>
                <a:path extrusionOk="0" h="686" w="694">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8"/>
            <p:cNvSpPr/>
            <p:nvPr/>
          </p:nvSpPr>
          <p:spPr>
            <a:xfrm>
              <a:off x="-26528500" y="2804325"/>
              <a:ext cx="18125" cy="17350"/>
            </a:xfrm>
            <a:custGeom>
              <a:rect b="b" l="l" r="r" t="t"/>
              <a:pathLst>
                <a:path extrusionOk="0" h="694" w="725">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8"/>
            <p:cNvSpPr/>
            <p:nvPr/>
          </p:nvSpPr>
          <p:spPr>
            <a:xfrm>
              <a:off x="-26490700" y="2768100"/>
              <a:ext cx="17350" cy="17150"/>
            </a:xfrm>
            <a:custGeom>
              <a:rect b="b" l="l" r="r" t="t"/>
              <a:pathLst>
                <a:path extrusionOk="0" h="686" w="694">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8"/>
            <p:cNvSpPr/>
            <p:nvPr/>
          </p:nvSpPr>
          <p:spPr>
            <a:xfrm>
              <a:off x="-26515100" y="2742900"/>
              <a:ext cx="17350" cy="18125"/>
            </a:xfrm>
            <a:custGeom>
              <a:rect b="b" l="l" r="r" t="t"/>
              <a:pathLst>
                <a:path extrusionOk="0" h="725" w="694">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8"/>
            <p:cNvSpPr/>
            <p:nvPr/>
          </p:nvSpPr>
          <p:spPr>
            <a:xfrm>
              <a:off x="-26522200" y="2774400"/>
              <a:ext cx="17350" cy="15975"/>
            </a:xfrm>
            <a:custGeom>
              <a:rect b="b" l="l" r="r" t="t"/>
              <a:pathLst>
                <a:path extrusionOk="0" h="639" w="694">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p:nvPr/>
          </p:nvSpPr>
          <p:spPr>
            <a:xfrm>
              <a:off x="-26552925" y="2779125"/>
              <a:ext cx="17350" cy="18125"/>
            </a:xfrm>
            <a:custGeom>
              <a:rect b="b" l="l" r="r" t="t"/>
              <a:pathLst>
                <a:path extrusionOk="0" h="725" w="694">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38"/>
          <p:cNvGrpSpPr/>
          <p:nvPr/>
        </p:nvGrpSpPr>
        <p:grpSpPr>
          <a:xfrm>
            <a:off x="3356168" y="2363038"/>
            <a:ext cx="360056" cy="346516"/>
            <a:chOff x="-37534750" y="2668075"/>
            <a:chExt cx="332400" cy="319900"/>
          </a:xfrm>
        </p:grpSpPr>
        <p:sp>
          <p:nvSpPr>
            <p:cNvPr id="534" name="Google Shape;534;p38"/>
            <p:cNvSpPr/>
            <p:nvPr/>
          </p:nvSpPr>
          <p:spPr>
            <a:xfrm>
              <a:off x="-37534750" y="2668075"/>
              <a:ext cx="332400" cy="319900"/>
            </a:xfrm>
            <a:custGeom>
              <a:rect b="b" l="l" r="r" t="t"/>
              <a:pathLst>
                <a:path extrusionOk="0" h="12796" w="13296">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8"/>
            <p:cNvSpPr/>
            <p:nvPr/>
          </p:nvSpPr>
          <p:spPr>
            <a:xfrm>
              <a:off x="-37487500" y="2709475"/>
              <a:ext cx="165425" cy="164450"/>
            </a:xfrm>
            <a:custGeom>
              <a:rect b="b" l="l" r="r" t="t"/>
              <a:pathLst>
                <a:path extrusionOk="0" h="6578" w="6617">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9" name="Shape 539"/>
        <p:cNvGrpSpPr/>
        <p:nvPr/>
      </p:nvGrpSpPr>
      <p:grpSpPr>
        <a:xfrm>
          <a:off x="0" y="0"/>
          <a:ext cx="0" cy="0"/>
          <a:chOff x="0" y="0"/>
          <a:chExt cx="0" cy="0"/>
        </a:xfrm>
      </p:grpSpPr>
      <p:sp>
        <p:nvSpPr>
          <p:cNvPr id="540" name="Google Shape;540;p39"/>
          <p:cNvSpPr txBox="1"/>
          <p:nvPr>
            <p:ph type="title"/>
          </p:nvPr>
        </p:nvSpPr>
        <p:spPr>
          <a:xfrm>
            <a:off x="419275" y="2232300"/>
            <a:ext cx="2012400" cy="67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000">
                <a:solidFill>
                  <a:srgbClr val="FFFFFF"/>
                </a:solidFill>
              </a:rPr>
              <a:t>WHO WE INTERVIEWED</a:t>
            </a:r>
            <a:endParaRPr b="0" sz="2000">
              <a:solidFill>
                <a:srgbClr val="FFFFFF"/>
              </a:solidFill>
            </a:endParaRPr>
          </a:p>
        </p:txBody>
      </p:sp>
      <p:sp>
        <p:nvSpPr>
          <p:cNvPr id="541" name="Google Shape;541;p39"/>
          <p:cNvSpPr txBox="1"/>
          <p:nvPr>
            <p:ph idx="1" type="subTitle"/>
          </p:nvPr>
        </p:nvSpPr>
        <p:spPr>
          <a:xfrm>
            <a:off x="2919575" y="1028600"/>
            <a:ext cx="1717500" cy="1368900"/>
          </a:xfrm>
          <a:prstGeom prst="rect">
            <a:avLst/>
          </a:prstGeom>
        </p:spPr>
        <p:txBody>
          <a:bodyPr anchorCtr="0" anchor="ctr" bIns="0" lIns="91425" spcFirstLastPara="1" rIns="91425" wrap="square" tIns="0">
            <a:noAutofit/>
          </a:bodyPr>
          <a:lstStyle/>
          <a:p>
            <a:pPr indent="0" lvl="0" marL="0" rtl="0" algn="ctr">
              <a:spcBef>
                <a:spcPts val="0"/>
              </a:spcBef>
              <a:spcAft>
                <a:spcPts val="1600"/>
              </a:spcAft>
              <a:buClr>
                <a:schemeClr val="dk1"/>
              </a:buClr>
              <a:buSzPts val="1100"/>
              <a:buFont typeface="Arial"/>
              <a:buNone/>
            </a:pPr>
            <a:r>
              <a:rPr lang="es">
                <a:solidFill>
                  <a:srgbClr val="000000"/>
                </a:solidFill>
                <a:latin typeface="Anaheim"/>
                <a:ea typeface="Anaheim"/>
                <a:cs typeface="Anaheim"/>
                <a:sym typeface="Anaheim"/>
              </a:rPr>
              <a:t>A recent college grad who </a:t>
            </a:r>
            <a:r>
              <a:rPr b="1" lang="es">
                <a:solidFill>
                  <a:srgbClr val="000000"/>
                </a:solidFill>
                <a:latin typeface="Anaheim"/>
                <a:ea typeface="Anaheim"/>
                <a:cs typeface="Anaheim"/>
                <a:sym typeface="Anaheim"/>
              </a:rPr>
              <a:t>started her first job</a:t>
            </a:r>
            <a:r>
              <a:rPr lang="es">
                <a:solidFill>
                  <a:srgbClr val="000000"/>
                </a:solidFill>
                <a:latin typeface="Anaheim"/>
                <a:ea typeface="Anaheim"/>
                <a:cs typeface="Anaheim"/>
                <a:sym typeface="Anaheim"/>
              </a:rPr>
              <a:t> and transitioned insurance plans</a:t>
            </a:r>
            <a:endParaRPr>
              <a:solidFill>
                <a:srgbClr val="000000"/>
              </a:solidFill>
              <a:latin typeface="Anaheim"/>
              <a:ea typeface="Anaheim"/>
              <a:cs typeface="Anaheim"/>
              <a:sym typeface="Anaheim"/>
            </a:endParaRPr>
          </a:p>
        </p:txBody>
      </p:sp>
      <p:sp>
        <p:nvSpPr>
          <p:cNvPr id="542" name="Google Shape;542;p39"/>
          <p:cNvSpPr txBox="1"/>
          <p:nvPr>
            <p:ph idx="3" type="subTitle"/>
          </p:nvPr>
        </p:nvSpPr>
        <p:spPr>
          <a:xfrm>
            <a:off x="4778375" y="1028575"/>
            <a:ext cx="1717500" cy="1368900"/>
          </a:xfrm>
          <a:prstGeom prst="rect">
            <a:avLst/>
          </a:prstGeom>
        </p:spPr>
        <p:txBody>
          <a:bodyPr anchorCtr="0" anchor="ctr" bIns="0" lIns="91425" spcFirstLastPara="1" rIns="91425" wrap="square" tIns="0">
            <a:noAutofit/>
          </a:bodyPr>
          <a:lstStyle/>
          <a:p>
            <a:pPr indent="0" lvl="0" marL="0" rtl="0" algn="ctr">
              <a:spcBef>
                <a:spcPts val="0"/>
              </a:spcBef>
              <a:spcAft>
                <a:spcPts val="1600"/>
              </a:spcAft>
              <a:buNone/>
            </a:pPr>
            <a:r>
              <a:rPr lang="es">
                <a:solidFill>
                  <a:srgbClr val="000000"/>
                </a:solidFill>
                <a:latin typeface="Anaheim"/>
                <a:ea typeface="Anaheim"/>
                <a:cs typeface="Anaheim"/>
                <a:sym typeface="Anaheim"/>
              </a:rPr>
              <a:t>An immigrant who leads a non-profit that </a:t>
            </a:r>
            <a:r>
              <a:rPr b="1" lang="es">
                <a:solidFill>
                  <a:srgbClr val="000000"/>
                </a:solidFill>
                <a:latin typeface="Anaheim"/>
                <a:ea typeface="Anaheim"/>
                <a:cs typeface="Anaheim"/>
                <a:sym typeface="Anaheim"/>
              </a:rPr>
              <a:t>supports undocumented young adults</a:t>
            </a:r>
            <a:endParaRPr b="1">
              <a:solidFill>
                <a:srgbClr val="000000"/>
              </a:solidFill>
              <a:latin typeface="Anaheim"/>
              <a:ea typeface="Anaheim"/>
              <a:cs typeface="Anaheim"/>
              <a:sym typeface="Anaheim"/>
            </a:endParaRPr>
          </a:p>
        </p:txBody>
      </p:sp>
      <p:sp>
        <p:nvSpPr>
          <p:cNvPr id="543" name="Google Shape;543;p39"/>
          <p:cNvSpPr txBox="1"/>
          <p:nvPr>
            <p:ph idx="5" type="subTitle"/>
          </p:nvPr>
        </p:nvSpPr>
        <p:spPr>
          <a:xfrm>
            <a:off x="4778375" y="3182050"/>
            <a:ext cx="1717500" cy="1332600"/>
          </a:xfrm>
          <a:prstGeom prst="rect">
            <a:avLst/>
          </a:prstGeom>
        </p:spPr>
        <p:txBody>
          <a:bodyPr anchorCtr="0" anchor="ctr" bIns="0" lIns="91425" spcFirstLastPara="1" rIns="91425" wrap="square" tIns="0">
            <a:noAutofit/>
          </a:bodyPr>
          <a:lstStyle/>
          <a:p>
            <a:pPr indent="0" lvl="0" marL="0" rtl="0" algn="ctr">
              <a:spcBef>
                <a:spcPts val="0"/>
              </a:spcBef>
              <a:spcAft>
                <a:spcPts val="1600"/>
              </a:spcAft>
              <a:buNone/>
            </a:pPr>
            <a:r>
              <a:rPr lang="es">
                <a:solidFill>
                  <a:srgbClr val="000000"/>
                </a:solidFill>
                <a:latin typeface="Anaheim"/>
                <a:ea typeface="Anaheim"/>
                <a:cs typeface="Anaheim"/>
                <a:sym typeface="Anaheim"/>
              </a:rPr>
              <a:t>A recent college grad who </a:t>
            </a:r>
            <a:r>
              <a:rPr b="1" lang="es">
                <a:solidFill>
                  <a:srgbClr val="000000"/>
                </a:solidFill>
                <a:latin typeface="Anaheim"/>
                <a:ea typeface="Anaheim"/>
                <a:cs typeface="Anaheim"/>
                <a:sym typeface="Anaheim"/>
              </a:rPr>
              <a:t>switched</a:t>
            </a:r>
            <a:r>
              <a:rPr lang="es">
                <a:solidFill>
                  <a:srgbClr val="000000"/>
                </a:solidFill>
                <a:latin typeface="Anaheim"/>
                <a:ea typeface="Anaheim"/>
                <a:cs typeface="Anaheim"/>
                <a:sym typeface="Anaheim"/>
              </a:rPr>
              <a:t> from LA </a:t>
            </a:r>
            <a:r>
              <a:rPr b="1" lang="es">
                <a:solidFill>
                  <a:srgbClr val="000000"/>
                </a:solidFill>
                <a:latin typeface="Anaheim"/>
                <a:ea typeface="Anaheim"/>
                <a:cs typeface="Anaheim"/>
                <a:sym typeface="Anaheim"/>
              </a:rPr>
              <a:t>Medicaid</a:t>
            </a:r>
            <a:r>
              <a:rPr lang="es">
                <a:solidFill>
                  <a:srgbClr val="000000"/>
                </a:solidFill>
                <a:latin typeface="Anaheim"/>
                <a:ea typeface="Anaheim"/>
                <a:cs typeface="Anaheim"/>
                <a:sym typeface="Anaheim"/>
              </a:rPr>
              <a:t> to CO Medicaid for college</a:t>
            </a:r>
            <a:br>
              <a:rPr lang="es">
                <a:solidFill>
                  <a:srgbClr val="000000"/>
                </a:solidFill>
                <a:latin typeface="Anaheim"/>
                <a:ea typeface="Anaheim"/>
                <a:cs typeface="Anaheim"/>
                <a:sym typeface="Anaheim"/>
              </a:rPr>
            </a:br>
            <a:r>
              <a:rPr lang="es">
                <a:solidFill>
                  <a:srgbClr val="000000"/>
                </a:solidFill>
                <a:latin typeface="Anaheim"/>
                <a:ea typeface="Anaheim"/>
                <a:cs typeface="Anaheim"/>
                <a:sym typeface="Anaheim"/>
              </a:rPr>
              <a:t> </a:t>
            </a:r>
            <a:endParaRPr>
              <a:solidFill>
                <a:srgbClr val="000000"/>
              </a:solidFill>
              <a:latin typeface="Anaheim"/>
              <a:ea typeface="Anaheim"/>
              <a:cs typeface="Anaheim"/>
              <a:sym typeface="Anaheim"/>
            </a:endParaRPr>
          </a:p>
        </p:txBody>
      </p:sp>
      <p:sp>
        <p:nvSpPr>
          <p:cNvPr id="544" name="Google Shape;544;p39"/>
          <p:cNvSpPr txBox="1"/>
          <p:nvPr>
            <p:ph idx="7" type="subTitle"/>
          </p:nvPr>
        </p:nvSpPr>
        <p:spPr>
          <a:xfrm>
            <a:off x="2919575" y="3182100"/>
            <a:ext cx="1717500" cy="1332600"/>
          </a:xfrm>
          <a:prstGeom prst="rect">
            <a:avLst/>
          </a:prstGeom>
        </p:spPr>
        <p:txBody>
          <a:bodyPr anchorCtr="0" anchor="ctr" bIns="0" lIns="91425" spcFirstLastPara="1" rIns="91425" wrap="square" tIns="0">
            <a:noAutofit/>
          </a:bodyPr>
          <a:lstStyle/>
          <a:p>
            <a:pPr indent="0" lvl="0" marL="0" rtl="0" algn="ctr">
              <a:spcBef>
                <a:spcPts val="0"/>
              </a:spcBef>
              <a:spcAft>
                <a:spcPts val="1600"/>
              </a:spcAft>
              <a:buNone/>
            </a:pPr>
            <a:r>
              <a:rPr lang="es">
                <a:solidFill>
                  <a:srgbClr val="000000"/>
                </a:solidFill>
                <a:latin typeface="Anaheim"/>
                <a:ea typeface="Anaheim"/>
                <a:cs typeface="Anaheim"/>
                <a:sym typeface="Anaheim"/>
              </a:rPr>
              <a:t>An ophthalmic technician from Connecticut who </a:t>
            </a:r>
            <a:r>
              <a:rPr b="1" lang="es">
                <a:solidFill>
                  <a:srgbClr val="000000"/>
                </a:solidFill>
                <a:latin typeface="Anaheim"/>
                <a:ea typeface="Anaheim"/>
                <a:cs typeface="Anaheim"/>
                <a:sym typeface="Anaheim"/>
              </a:rPr>
              <a:t>grew up on Medicaid</a:t>
            </a:r>
            <a:r>
              <a:rPr lang="es">
                <a:solidFill>
                  <a:srgbClr val="000000"/>
                </a:solidFill>
                <a:latin typeface="Anaheim"/>
                <a:ea typeface="Anaheim"/>
                <a:cs typeface="Anaheim"/>
                <a:sym typeface="Anaheim"/>
              </a:rPr>
              <a:t> and will be </a:t>
            </a:r>
            <a:r>
              <a:rPr b="1" lang="es">
                <a:solidFill>
                  <a:srgbClr val="000000"/>
                </a:solidFill>
                <a:latin typeface="Anaheim"/>
                <a:ea typeface="Anaheim"/>
                <a:cs typeface="Anaheim"/>
                <a:sym typeface="Anaheim"/>
              </a:rPr>
              <a:t>transitioning</a:t>
            </a:r>
            <a:r>
              <a:rPr lang="es">
                <a:solidFill>
                  <a:srgbClr val="000000"/>
                </a:solidFill>
                <a:latin typeface="Anaheim"/>
                <a:ea typeface="Anaheim"/>
                <a:cs typeface="Anaheim"/>
                <a:sym typeface="Anaheim"/>
              </a:rPr>
              <a:t> to company insurance</a:t>
            </a:r>
            <a:endParaRPr>
              <a:solidFill>
                <a:srgbClr val="000000"/>
              </a:solidFill>
              <a:latin typeface="Anaheim"/>
              <a:ea typeface="Anaheim"/>
              <a:cs typeface="Anaheim"/>
              <a:sym typeface="Anaheim"/>
            </a:endParaRPr>
          </a:p>
        </p:txBody>
      </p:sp>
      <p:sp>
        <p:nvSpPr>
          <p:cNvPr id="545" name="Google Shape;545;p39"/>
          <p:cNvSpPr txBox="1"/>
          <p:nvPr>
            <p:ph idx="9" type="subTitle"/>
          </p:nvPr>
        </p:nvSpPr>
        <p:spPr>
          <a:xfrm>
            <a:off x="6637175" y="1028700"/>
            <a:ext cx="1717500" cy="1368900"/>
          </a:xfrm>
          <a:prstGeom prst="rect">
            <a:avLst/>
          </a:prstGeom>
        </p:spPr>
        <p:txBody>
          <a:bodyPr anchorCtr="0" anchor="ctr" bIns="0" lIns="91425" spcFirstLastPara="1" rIns="91425" wrap="square" tIns="0">
            <a:noAutofit/>
          </a:bodyPr>
          <a:lstStyle/>
          <a:p>
            <a:pPr indent="0" lvl="0" marL="0" rtl="0" algn="ctr">
              <a:spcBef>
                <a:spcPts val="0"/>
              </a:spcBef>
              <a:spcAft>
                <a:spcPts val="1600"/>
              </a:spcAft>
              <a:buNone/>
            </a:pPr>
            <a:r>
              <a:rPr lang="es">
                <a:solidFill>
                  <a:srgbClr val="000000"/>
                </a:solidFill>
                <a:latin typeface="Anaheim"/>
                <a:ea typeface="Anaheim"/>
                <a:cs typeface="Anaheim"/>
                <a:sym typeface="Anaheim"/>
              </a:rPr>
              <a:t>An MD who runs </a:t>
            </a:r>
            <a:r>
              <a:rPr b="1" lang="es">
                <a:solidFill>
                  <a:srgbClr val="000000"/>
                </a:solidFill>
                <a:latin typeface="Anaheim"/>
                <a:ea typeface="Anaheim"/>
                <a:cs typeface="Anaheim"/>
                <a:sym typeface="Anaheim"/>
              </a:rPr>
              <a:t>one of three</a:t>
            </a:r>
            <a:r>
              <a:rPr lang="es">
                <a:solidFill>
                  <a:srgbClr val="000000"/>
                </a:solidFill>
                <a:latin typeface="Anaheim"/>
                <a:ea typeface="Anaheim"/>
                <a:cs typeface="Anaheim"/>
                <a:sym typeface="Anaheim"/>
              </a:rPr>
              <a:t> young men’s clinics in the country and is a </a:t>
            </a:r>
            <a:r>
              <a:rPr b="1" lang="es">
                <a:solidFill>
                  <a:srgbClr val="000000"/>
                </a:solidFill>
                <a:latin typeface="Anaheim"/>
                <a:ea typeface="Anaheim"/>
                <a:cs typeface="Anaheim"/>
                <a:sym typeface="Anaheim"/>
              </a:rPr>
              <a:t>health</a:t>
            </a:r>
            <a:r>
              <a:rPr lang="es">
                <a:solidFill>
                  <a:srgbClr val="000000"/>
                </a:solidFill>
                <a:latin typeface="Anaheim"/>
                <a:ea typeface="Anaheim"/>
                <a:cs typeface="Anaheim"/>
                <a:sym typeface="Anaheim"/>
              </a:rPr>
              <a:t> </a:t>
            </a:r>
            <a:r>
              <a:rPr b="1" lang="es">
                <a:solidFill>
                  <a:srgbClr val="000000"/>
                </a:solidFill>
                <a:latin typeface="Anaheim"/>
                <a:ea typeface="Anaheim"/>
                <a:cs typeface="Anaheim"/>
                <a:sym typeface="Anaheim"/>
              </a:rPr>
              <a:t>literacy advocate</a:t>
            </a:r>
            <a:endParaRPr b="1">
              <a:solidFill>
                <a:srgbClr val="000000"/>
              </a:solidFill>
              <a:latin typeface="Anaheim"/>
              <a:ea typeface="Anaheim"/>
              <a:cs typeface="Anaheim"/>
              <a:sym typeface="Anaheim"/>
            </a:endParaRPr>
          </a:p>
        </p:txBody>
      </p:sp>
      <p:sp>
        <p:nvSpPr>
          <p:cNvPr id="546" name="Google Shape;546;p39"/>
          <p:cNvSpPr txBox="1"/>
          <p:nvPr>
            <p:ph idx="14" type="subTitle"/>
          </p:nvPr>
        </p:nvSpPr>
        <p:spPr>
          <a:xfrm>
            <a:off x="6637150" y="3182050"/>
            <a:ext cx="1717500" cy="1332600"/>
          </a:xfrm>
          <a:prstGeom prst="rect">
            <a:avLst/>
          </a:prstGeom>
        </p:spPr>
        <p:txBody>
          <a:bodyPr anchorCtr="0" anchor="ctr" bIns="0" lIns="91425" spcFirstLastPara="1" rIns="91425" wrap="square" tIns="0">
            <a:noAutofit/>
          </a:bodyPr>
          <a:lstStyle/>
          <a:p>
            <a:pPr indent="0" lvl="0" marL="0" rtl="0" algn="ctr">
              <a:spcBef>
                <a:spcPts val="0"/>
              </a:spcBef>
              <a:spcAft>
                <a:spcPts val="1600"/>
              </a:spcAft>
              <a:buNone/>
            </a:pPr>
            <a:r>
              <a:rPr lang="es">
                <a:solidFill>
                  <a:srgbClr val="000000"/>
                </a:solidFill>
                <a:latin typeface="Anaheim"/>
                <a:ea typeface="Anaheim"/>
                <a:cs typeface="Anaheim"/>
                <a:sym typeface="Anaheim"/>
              </a:rPr>
              <a:t>A </a:t>
            </a:r>
            <a:r>
              <a:rPr b="1" lang="es">
                <a:solidFill>
                  <a:srgbClr val="000000"/>
                </a:solidFill>
                <a:latin typeface="Anaheim"/>
                <a:ea typeface="Anaheim"/>
                <a:cs typeface="Anaheim"/>
                <a:sym typeface="Anaheim"/>
              </a:rPr>
              <a:t>student health</a:t>
            </a:r>
            <a:r>
              <a:rPr lang="es">
                <a:solidFill>
                  <a:srgbClr val="000000"/>
                </a:solidFill>
                <a:latin typeface="Anaheim"/>
                <a:ea typeface="Anaheim"/>
                <a:cs typeface="Anaheim"/>
                <a:sym typeface="Anaheim"/>
              </a:rPr>
              <a:t> program manager at a university health center tackling </a:t>
            </a:r>
            <a:r>
              <a:rPr b="1" lang="es">
                <a:solidFill>
                  <a:srgbClr val="000000"/>
                </a:solidFill>
                <a:latin typeface="Anaheim"/>
                <a:ea typeface="Anaheim"/>
                <a:cs typeface="Anaheim"/>
                <a:sym typeface="Anaheim"/>
              </a:rPr>
              <a:t>wellness</a:t>
            </a:r>
            <a:r>
              <a:rPr lang="es">
                <a:solidFill>
                  <a:srgbClr val="000000"/>
                </a:solidFill>
                <a:latin typeface="Anaheim"/>
                <a:ea typeface="Anaheim"/>
                <a:cs typeface="Anaheim"/>
                <a:sym typeface="Anaheim"/>
              </a:rPr>
              <a:t> amongst young adults</a:t>
            </a:r>
            <a:endParaRPr>
              <a:solidFill>
                <a:srgbClr val="000000"/>
              </a:solidFill>
              <a:latin typeface="Anaheim"/>
              <a:ea typeface="Anaheim"/>
              <a:cs typeface="Anaheim"/>
              <a:sym typeface="Anaheim"/>
            </a:endParaRPr>
          </a:p>
        </p:txBody>
      </p:sp>
      <p:grpSp>
        <p:nvGrpSpPr>
          <p:cNvPr id="547" name="Google Shape;547;p39"/>
          <p:cNvGrpSpPr/>
          <p:nvPr/>
        </p:nvGrpSpPr>
        <p:grpSpPr>
          <a:xfrm>
            <a:off x="7320345" y="744455"/>
            <a:ext cx="351155" cy="340753"/>
            <a:chOff x="-59481900" y="2290800"/>
            <a:chExt cx="319000" cy="309550"/>
          </a:xfrm>
        </p:grpSpPr>
        <p:sp>
          <p:nvSpPr>
            <p:cNvPr id="548" name="Google Shape;548;p39"/>
            <p:cNvSpPr/>
            <p:nvPr/>
          </p:nvSpPr>
          <p:spPr>
            <a:xfrm>
              <a:off x="-59481900" y="2290800"/>
              <a:ext cx="319000" cy="309550"/>
            </a:xfrm>
            <a:custGeom>
              <a:rect b="b" l="l" r="r" t="t"/>
              <a:pathLst>
                <a:path extrusionOk="0" h="12382" w="1276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9"/>
            <p:cNvSpPr/>
            <p:nvPr/>
          </p:nvSpPr>
          <p:spPr>
            <a:xfrm>
              <a:off x="-59287350" y="2456200"/>
              <a:ext cx="83500" cy="21275"/>
            </a:xfrm>
            <a:custGeom>
              <a:rect b="b" l="l" r="r" t="t"/>
              <a:pathLst>
                <a:path extrusionOk="0" h="851" w="334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9"/>
            <p:cNvSpPr/>
            <p:nvPr/>
          </p:nvSpPr>
          <p:spPr>
            <a:xfrm>
              <a:off x="-59287350" y="2497950"/>
              <a:ext cx="83500" cy="21275"/>
            </a:xfrm>
            <a:custGeom>
              <a:rect b="b" l="l" r="r" t="t"/>
              <a:pathLst>
                <a:path extrusionOk="0" h="851" w="334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9"/>
            <p:cNvSpPr/>
            <p:nvPr/>
          </p:nvSpPr>
          <p:spPr>
            <a:xfrm>
              <a:off x="-59287350" y="2538900"/>
              <a:ext cx="82700" cy="22075"/>
            </a:xfrm>
            <a:custGeom>
              <a:rect b="b" l="l" r="r" t="t"/>
              <a:pathLst>
                <a:path extrusionOk="0" h="883" w="3308">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9"/>
            <p:cNvSpPr/>
            <p:nvPr/>
          </p:nvSpPr>
          <p:spPr>
            <a:xfrm>
              <a:off x="-59439375" y="2425425"/>
              <a:ext cx="125250" cy="134750"/>
            </a:xfrm>
            <a:custGeom>
              <a:rect b="b" l="l" r="r" t="t"/>
              <a:pathLst>
                <a:path extrusionOk="0" h="5390" w="501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9"/>
            <p:cNvSpPr/>
            <p:nvPr/>
          </p:nvSpPr>
          <p:spPr>
            <a:xfrm>
              <a:off x="-59327525" y="2325450"/>
              <a:ext cx="13400" cy="13425"/>
            </a:xfrm>
            <a:custGeom>
              <a:rect b="b" l="l" r="r" t="t"/>
              <a:pathLst>
                <a:path extrusionOk="0" h="537" w="536">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39"/>
          <p:cNvGrpSpPr/>
          <p:nvPr/>
        </p:nvGrpSpPr>
        <p:grpSpPr>
          <a:xfrm>
            <a:off x="3633156" y="2856252"/>
            <a:ext cx="290336" cy="330827"/>
            <a:chOff x="5794025" y="2673575"/>
            <a:chExt cx="259925" cy="296175"/>
          </a:xfrm>
        </p:grpSpPr>
        <p:sp>
          <p:nvSpPr>
            <p:cNvPr id="555" name="Google Shape;555;p39"/>
            <p:cNvSpPr/>
            <p:nvPr/>
          </p:nvSpPr>
          <p:spPr>
            <a:xfrm>
              <a:off x="5794025" y="2673575"/>
              <a:ext cx="259925" cy="296175"/>
            </a:xfrm>
            <a:custGeom>
              <a:rect b="b" l="l" r="r" t="t"/>
              <a:pathLst>
                <a:path extrusionOk="0" h="11847" w="10397">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9"/>
            <p:cNvSpPr/>
            <p:nvPr/>
          </p:nvSpPr>
          <p:spPr>
            <a:xfrm>
              <a:off x="5967300" y="2915375"/>
              <a:ext cx="35450" cy="17350"/>
            </a:xfrm>
            <a:custGeom>
              <a:rect b="b" l="l" r="r" t="t"/>
              <a:pathLst>
                <a:path extrusionOk="0" h="694" w="1418">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39"/>
          <p:cNvGrpSpPr/>
          <p:nvPr/>
        </p:nvGrpSpPr>
        <p:grpSpPr>
          <a:xfrm>
            <a:off x="5460145" y="740205"/>
            <a:ext cx="351155" cy="349256"/>
            <a:chOff x="-64401400" y="1914475"/>
            <a:chExt cx="319000" cy="317275"/>
          </a:xfrm>
        </p:grpSpPr>
        <p:sp>
          <p:nvSpPr>
            <p:cNvPr id="558" name="Google Shape;558;p39"/>
            <p:cNvSpPr/>
            <p:nvPr/>
          </p:nvSpPr>
          <p:spPr>
            <a:xfrm>
              <a:off x="-64401400" y="1914475"/>
              <a:ext cx="319000" cy="317275"/>
            </a:xfrm>
            <a:custGeom>
              <a:rect b="b" l="l" r="r" t="t"/>
              <a:pathLst>
                <a:path extrusionOk="0" h="12691" w="1276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9"/>
            <p:cNvSpPr/>
            <p:nvPr/>
          </p:nvSpPr>
          <p:spPr>
            <a:xfrm>
              <a:off x="-64172200" y="2175800"/>
              <a:ext cx="48850" cy="22075"/>
            </a:xfrm>
            <a:custGeom>
              <a:rect b="b" l="l" r="r" t="t"/>
              <a:pathLst>
                <a:path extrusionOk="0" h="883" w="1954">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p:nvPr/>
          </p:nvSpPr>
          <p:spPr>
            <a:xfrm>
              <a:off x="-64212375" y="2210450"/>
              <a:ext cx="5525" cy="25"/>
            </a:xfrm>
            <a:custGeom>
              <a:rect b="b" l="l" r="r" t="t"/>
              <a:pathLst>
                <a:path extrusionOk="0" h="1" w="221">
                  <a:moveTo>
                    <a:pt x="1" y="1"/>
                  </a:moveTo>
                  <a:lnTo>
                    <a:pt x="221" y="1"/>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39"/>
          <p:cNvSpPr/>
          <p:nvPr/>
        </p:nvSpPr>
        <p:spPr>
          <a:xfrm>
            <a:off x="7367181" y="2854645"/>
            <a:ext cx="257427" cy="334067"/>
          </a:xfrm>
          <a:custGeom>
            <a:rect b="b" l="l" r="r" t="t"/>
            <a:pathLst>
              <a:path extrusionOk="0" h="11817" w="9106">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9"/>
          <p:cNvSpPr/>
          <p:nvPr/>
        </p:nvSpPr>
        <p:spPr>
          <a:xfrm>
            <a:off x="3605542" y="743503"/>
            <a:ext cx="345568" cy="342643"/>
          </a:xfrm>
          <a:custGeom>
            <a:rect b="b" l="l" r="r" t="t"/>
            <a:pathLst>
              <a:path extrusionOk="0" h="12653" w="12761">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9"/>
          <p:cNvSpPr/>
          <p:nvPr/>
        </p:nvSpPr>
        <p:spPr>
          <a:xfrm>
            <a:off x="5461526" y="2856245"/>
            <a:ext cx="351183" cy="346945"/>
          </a:xfrm>
          <a:custGeom>
            <a:rect b="b" l="l" r="r" t="t"/>
            <a:pathLst>
              <a:path extrusionOk="0" h="12607" w="12761">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40"/>
          <p:cNvPicPr preferRelativeResize="0"/>
          <p:nvPr/>
        </p:nvPicPr>
        <p:blipFill>
          <a:blip r:embed="rId3">
            <a:alphaModFix/>
          </a:blip>
          <a:stretch>
            <a:fillRect/>
          </a:stretch>
        </p:blipFill>
        <p:spPr>
          <a:xfrm>
            <a:off x="679975" y="1005675"/>
            <a:ext cx="7784049" cy="3728575"/>
          </a:xfrm>
          <a:prstGeom prst="rect">
            <a:avLst/>
          </a:prstGeom>
          <a:noFill/>
          <a:ln>
            <a:noFill/>
          </a:ln>
        </p:spPr>
      </p:pic>
      <p:pic>
        <p:nvPicPr>
          <p:cNvPr id="569" name="Google Shape;569;p40"/>
          <p:cNvPicPr preferRelativeResize="0"/>
          <p:nvPr/>
        </p:nvPicPr>
        <p:blipFill>
          <a:blip r:embed="rId4">
            <a:alphaModFix/>
          </a:blip>
          <a:stretch>
            <a:fillRect/>
          </a:stretch>
        </p:blipFill>
        <p:spPr>
          <a:xfrm>
            <a:off x="3407125" y="1935750"/>
            <a:ext cx="2567600" cy="2320125"/>
          </a:xfrm>
          <a:prstGeom prst="rect">
            <a:avLst/>
          </a:prstGeom>
          <a:noFill/>
          <a:ln cap="flat" cmpd="sng" w="28575">
            <a:solidFill>
              <a:schemeClr val="dk2"/>
            </a:solidFill>
            <a:prstDash val="solid"/>
            <a:round/>
            <a:headEnd len="sm" w="sm" type="none"/>
            <a:tailEnd len="sm" w="sm" type="none"/>
          </a:ln>
        </p:spPr>
      </p:pic>
      <p:pic>
        <p:nvPicPr>
          <p:cNvPr id="570" name="Google Shape;570;p40"/>
          <p:cNvPicPr preferRelativeResize="0"/>
          <p:nvPr/>
        </p:nvPicPr>
        <p:blipFill>
          <a:blip r:embed="rId5">
            <a:alphaModFix/>
          </a:blip>
          <a:stretch>
            <a:fillRect/>
          </a:stretch>
        </p:blipFill>
        <p:spPr>
          <a:xfrm>
            <a:off x="6459775" y="1935750"/>
            <a:ext cx="2115749" cy="2320124"/>
          </a:xfrm>
          <a:prstGeom prst="rect">
            <a:avLst/>
          </a:prstGeom>
          <a:noFill/>
          <a:ln cap="flat" cmpd="sng" w="28575">
            <a:solidFill>
              <a:schemeClr val="dk2"/>
            </a:solidFill>
            <a:prstDash val="solid"/>
            <a:round/>
            <a:headEnd len="sm" w="sm" type="none"/>
            <a:tailEnd len="sm" w="sm" type="none"/>
          </a:ln>
        </p:spPr>
      </p:pic>
      <p:pic>
        <p:nvPicPr>
          <p:cNvPr id="571" name="Google Shape;571;p40"/>
          <p:cNvPicPr preferRelativeResize="0"/>
          <p:nvPr/>
        </p:nvPicPr>
        <p:blipFill>
          <a:blip r:embed="rId6">
            <a:alphaModFix/>
          </a:blip>
          <a:stretch>
            <a:fillRect/>
          </a:stretch>
        </p:blipFill>
        <p:spPr>
          <a:xfrm>
            <a:off x="471100" y="1935750"/>
            <a:ext cx="2450963" cy="2320124"/>
          </a:xfrm>
          <a:prstGeom prst="rect">
            <a:avLst/>
          </a:prstGeom>
          <a:noFill/>
          <a:ln cap="flat" cmpd="sng" w="28575">
            <a:solidFill>
              <a:schemeClr val="dk2"/>
            </a:solidFill>
            <a:prstDash val="solid"/>
            <a:round/>
            <a:headEnd len="sm" w="sm" type="none"/>
            <a:tailEnd len="sm" w="sm" type="none"/>
          </a:ln>
        </p:spPr>
      </p:pic>
      <p:sp>
        <p:nvSpPr>
          <p:cNvPr id="572" name="Google Shape;572;p40"/>
          <p:cNvSpPr/>
          <p:nvPr/>
        </p:nvSpPr>
        <p:spPr>
          <a:xfrm>
            <a:off x="1950075" y="1307838"/>
            <a:ext cx="342300" cy="298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0"/>
          <p:cNvSpPr/>
          <p:nvPr/>
        </p:nvSpPr>
        <p:spPr>
          <a:xfrm>
            <a:off x="4725800" y="1456175"/>
            <a:ext cx="379200" cy="298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0"/>
          <p:cNvSpPr/>
          <p:nvPr/>
        </p:nvSpPr>
        <p:spPr>
          <a:xfrm>
            <a:off x="6357725" y="1397875"/>
            <a:ext cx="459000" cy="371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0"/>
          <p:cNvSpPr txBox="1"/>
          <p:nvPr>
            <p:ph idx="4294967295" type="ctrTitle"/>
          </p:nvPr>
        </p:nvSpPr>
        <p:spPr>
          <a:xfrm>
            <a:off x="343275" y="205800"/>
            <a:ext cx="7221900" cy="7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
                <a:solidFill>
                  <a:srgbClr val="FFFFFF"/>
                </a:solidFill>
              </a:rPr>
              <a:t>Insights</a:t>
            </a:r>
            <a:endParaRPr b="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inical Case 03-2019 by Slidesgo">
  <a:themeElements>
    <a:clrScheme name="Simple Light">
      <a:dk1>
        <a:srgbClr val="000000"/>
      </a:dk1>
      <a:lt1>
        <a:srgbClr val="F8FAFB"/>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